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0"/>
  </p:notesMasterIdLst>
  <p:handoutMasterIdLst>
    <p:handoutMasterId r:id="rId21"/>
  </p:handoutMasterIdLst>
  <p:sldIdLst>
    <p:sldId id="278" r:id="rId2"/>
    <p:sldId id="276" r:id="rId3"/>
    <p:sldId id="262" r:id="rId4"/>
    <p:sldId id="263" r:id="rId5"/>
    <p:sldId id="261"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7" r:id="rId19"/>
  </p:sldIdLst>
  <p:sldSz cx="12192000" cy="6858000"/>
  <p:notesSz cx="6858000" cy="9144000"/>
  <p:defaultTextStyle>
    <a:defPPr rtl="0">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Kuupäeva kohatäid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AF18A5E-D22C-4EA5-9670-F45E0970A82D}" type="datetime1">
              <a:rPr lang="et-EE" smtClean="0"/>
              <a:t>12.03.2025</a:t>
            </a:fld>
            <a:endParaRPr lang="en-US" dirty="0"/>
          </a:p>
        </p:txBody>
      </p:sp>
      <p:sp>
        <p:nvSpPr>
          <p:cNvPr id="4" name="Jaluse kohatäid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Slaidinumbri kohatä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a:t>
            </a:fld>
            <a:endParaRPr lang="en-US"/>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2010413-DA9A-4C99-B76E-226B83FD0CBF}" type="datetime1">
              <a:rPr lang="et-EE" smtClean="0"/>
              <a:t>12.03.2025</a:t>
            </a:fld>
            <a:endParaRPr lang="en-US"/>
          </a:p>
        </p:txBody>
      </p:sp>
      <p:sp>
        <p:nvSpPr>
          <p:cNvPr id="4" name="Slaidi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t"/>
              <a:t>Klõpsake juhtslaidi tekstilaadide redigeerimiseks</a:t>
            </a:r>
            <a:endParaRPr lang="en-US"/>
          </a:p>
          <a:p>
            <a:pPr lvl="1" rtl="0"/>
            <a:r>
              <a:rPr lang="et"/>
              <a:t>Teine tase</a:t>
            </a:r>
          </a:p>
          <a:p>
            <a:pPr lvl="2" rtl="0"/>
            <a:r>
              <a:rPr lang="et"/>
              <a:t>Kolmas tase</a:t>
            </a:r>
          </a:p>
          <a:p>
            <a:pPr lvl="3" rtl="0"/>
            <a:r>
              <a:rPr lang="et"/>
              <a:t>Neljas tase</a:t>
            </a:r>
          </a:p>
          <a:p>
            <a:pPr lvl="4" rtl="0"/>
            <a:r>
              <a:rPr lang="et"/>
              <a:t>Viies tase</a:t>
            </a:r>
            <a:endParaRPr lang="en-US"/>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a:t>
            </a:fld>
            <a:endParaRPr lang="en-US"/>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lislaid">
    <p:spTree>
      <p:nvGrpSpPr>
        <p:cNvPr id="1" name=""/>
        <p:cNvGrpSpPr/>
        <p:nvPr/>
      </p:nvGrpSpPr>
      <p:grpSpPr>
        <a:xfrm>
          <a:off x="0" y="0"/>
          <a:ext cx="0" cy="0"/>
          <a:chOff x="0" y="0"/>
          <a:chExt cx="0" cy="0"/>
        </a:xfrm>
      </p:grpSpPr>
      <p:sp>
        <p:nvSpPr>
          <p:cNvPr id="5" name="Ristkülik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0" name="Ristkülik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istkülik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istkülik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Rühm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irgkonnek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irgkonnek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irgkonnek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Pealkiri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mj-lt"/>
                <a:ea typeface="+mn-ea"/>
                <a:cs typeface="+mn-cs"/>
              </a:defRPr>
            </a:lvl1pPr>
          </a:lstStyle>
          <a:p>
            <a:pPr rtl="0"/>
            <a:r>
              <a:rPr lang="en-US"/>
              <a:t>Click to edit Master title style</a:t>
            </a:r>
            <a:endParaRPr lang="en-US" dirty="0"/>
          </a:p>
        </p:txBody>
      </p:sp>
      <p:sp>
        <p:nvSpPr>
          <p:cNvPr id="3" name="Alapealkiri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Click to edit Master subtitle style</a:t>
            </a:r>
            <a:endParaRPr lang="en-US" dirty="0"/>
          </a:p>
        </p:txBody>
      </p:sp>
      <p:sp>
        <p:nvSpPr>
          <p:cNvPr id="20" name="Kuupäeva kohatäide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n-lt"/>
              </a:defRPr>
            </a:lvl1pPr>
          </a:lstStyle>
          <a:p>
            <a:pPr rtl="0"/>
            <a:fld id="{47F4C80D-0C82-488D-8CA7-2998E3B18D21}" type="datetime1">
              <a:rPr lang="et-EE" smtClean="0"/>
              <a:t>12.03.2025</a:t>
            </a:fld>
            <a:endParaRPr lang="en-US" dirty="0"/>
          </a:p>
        </p:txBody>
      </p:sp>
      <p:sp>
        <p:nvSpPr>
          <p:cNvPr id="21" name="Jaluse kohatäide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defRPr>
            </a:lvl1pPr>
          </a:lstStyle>
          <a:p>
            <a:pPr rtl="0"/>
            <a:endParaRPr lang="en-US" dirty="0"/>
          </a:p>
        </p:txBody>
      </p:sp>
      <p:sp>
        <p:nvSpPr>
          <p:cNvPr id="22" name="Slaidinumbri kohatäide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defRPr>
            </a:lvl1pPr>
          </a:lstStyle>
          <a:p>
            <a:pPr rtl="0"/>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ealkiri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rtlCol="0"/>
          <a:lstStyle/>
          <a:p>
            <a:pPr rtl="0"/>
            <a:r>
              <a:rPr lang="en-US"/>
              <a:t>Click to edit Master title style</a:t>
            </a:r>
            <a:endParaRPr lang="en-US" dirty="0"/>
          </a:p>
        </p:txBody>
      </p:sp>
      <p:sp>
        <p:nvSpPr>
          <p:cNvPr id="3" name="Vertikaalteksti kohatäide 2"/>
          <p:cNvSpPr>
            <a:spLocks noGrp="1"/>
          </p:cNvSpPr>
          <p:nvPr>
            <p:ph type="body" orient="vert" idx="1"/>
          </p:nvPr>
        </p:nvSpPr>
        <p:spPr/>
        <p:txBody>
          <a:bodyPr vert="eaVert"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4" name="Kuupäeva kohatäide 3"/>
          <p:cNvSpPr>
            <a:spLocks noGrp="1"/>
          </p:cNvSpPr>
          <p:nvPr>
            <p:ph type="dt" sz="half" idx="10"/>
          </p:nvPr>
        </p:nvSpPr>
        <p:spPr/>
        <p:txBody>
          <a:bodyPr rtlCol="0"/>
          <a:lstStyle/>
          <a:p>
            <a:pPr rtl="0"/>
            <a:fld id="{13D4A72B-C0A1-4628-8F19-34BFE5851104}" type="datetime1">
              <a:rPr lang="et-EE" smtClean="0"/>
              <a:t>12.03.2025</a:t>
            </a:fld>
            <a:endParaRPr lang="en-US"/>
          </a:p>
        </p:txBody>
      </p:sp>
      <p:sp>
        <p:nvSpPr>
          <p:cNvPr id="5" name="Jaluse kohatäide 4"/>
          <p:cNvSpPr>
            <a:spLocks noGrp="1"/>
          </p:cNvSpPr>
          <p:nvPr>
            <p:ph type="ftr" sz="quarter" idx="11"/>
          </p:nvPr>
        </p:nvSpPr>
        <p:spPr/>
        <p:txBody>
          <a:bodyPr rtlCol="0"/>
          <a:lstStyle/>
          <a:p>
            <a:pPr rtl="0"/>
            <a:endParaRPr lang="en-US"/>
          </a:p>
        </p:txBody>
      </p:sp>
      <p:sp>
        <p:nvSpPr>
          <p:cNvPr id="6" name="Slaidinumbri kohatäide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ne pealkiri ja tekst">
    <p:spTree>
      <p:nvGrpSpPr>
        <p:cNvPr id="1" name=""/>
        <p:cNvGrpSpPr/>
        <p:nvPr/>
      </p:nvGrpSpPr>
      <p:grpSpPr>
        <a:xfrm>
          <a:off x="0" y="0"/>
          <a:ext cx="0" cy="0"/>
          <a:chOff x="0" y="0"/>
          <a:chExt cx="0" cy="0"/>
        </a:xfrm>
      </p:grpSpPr>
      <p:sp>
        <p:nvSpPr>
          <p:cNvPr id="2" name="Vertikaalne pealkiri 1"/>
          <p:cNvSpPr>
            <a:spLocks noGrp="1"/>
          </p:cNvSpPr>
          <p:nvPr>
            <p:ph type="title" orient="vert"/>
          </p:nvPr>
        </p:nvSpPr>
        <p:spPr>
          <a:xfrm>
            <a:off x="8991600" y="762000"/>
            <a:ext cx="2362200" cy="5257800"/>
          </a:xfrm>
        </p:spPr>
        <p:txBody>
          <a:bodyPr vert="eaVert" rtlCol="0"/>
          <a:lstStyle/>
          <a:p>
            <a:pPr rtl="0"/>
            <a:r>
              <a:rPr lang="en-US"/>
              <a:t>Click to edit Master title style</a:t>
            </a:r>
            <a:endParaRPr lang="en-US" dirty="0"/>
          </a:p>
        </p:txBody>
      </p:sp>
      <p:sp>
        <p:nvSpPr>
          <p:cNvPr id="3" name="Vertikaalteksti kohatäide 2"/>
          <p:cNvSpPr>
            <a:spLocks noGrp="1"/>
          </p:cNvSpPr>
          <p:nvPr>
            <p:ph type="body" orient="vert" idx="1"/>
          </p:nvPr>
        </p:nvSpPr>
        <p:spPr>
          <a:xfrm>
            <a:off x="838200" y="762000"/>
            <a:ext cx="8077200" cy="5257800"/>
          </a:xfrm>
        </p:spPr>
        <p:txBody>
          <a:bodyPr vert="eaVert"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4" name="Kuupäeva kohatäide 3"/>
          <p:cNvSpPr>
            <a:spLocks noGrp="1"/>
          </p:cNvSpPr>
          <p:nvPr>
            <p:ph type="dt" sz="half" idx="10"/>
          </p:nvPr>
        </p:nvSpPr>
        <p:spPr/>
        <p:txBody>
          <a:bodyPr rtlCol="0"/>
          <a:lstStyle/>
          <a:p>
            <a:pPr rtl="0"/>
            <a:fld id="{A1F0ABED-134A-490E-AA19-E84B38DF1795}" type="datetime1">
              <a:rPr lang="et-EE" smtClean="0"/>
              <a:t>12.03.2025</a:t>
            </a:fld>
            <a:endParaRPr lang="en-US"/>
          </a:p>
        </p:txBody>
      </p:sp>
      <p:sp>
        <p:nvSpPr>
          <p:cNvPr id="5" name="Jaluse kohatäide 4"/>
          <p:cNvSpPr>
            <a:spLocks noGrp="1"/>
          </p:cNvSpPr>
          <p:nvPr>
            <p:ph type="ftr" sz="quarter" idx="11"/>
          </p:nvPr>
        </p:nvSpPr>
        <p:spPr/>
        <p:txBody>
          <a:bodyPr rtlCol="0"/>
          <a:lstStyle/>
          <a:p>
            <a:pPr rtl="0"/>
            <a:endParaRPr lang="en-US"/>
          </a:p>
        </p:txBody>
      </p:sp>
      <p:sp>
        <p:nvSpPr>
          <p:cNvPr id="6" name="Slaidinumbri kohatäide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rtlCol="0"/>
          <a:lstStyle/>
          <a:p>
            <a:pPr rtl="0"/>
            <a:r>
              <a:rPr lang="en-US"/>
              <a:t>Click to edit Master title style</a:t>
            </a:r>
            <a:endParaRPr lang="en-US" dirty="0"/>
          </a:p>
        </p:txBody>
      </p:sp>
      <p:sp>
        <p:nvSpPr>
          <p:cNvPr id="3" name="Sisu kohatäide 2"/>
          <p:cNvSpPr>
            <a:spLocks noGrp="1"/>
          </p:cNvSpPr>
          <p:nvPr>
            <p:ph idx="1"/>
          </p:nvPr>
        </p:nvSpPr>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4" name="Kuupäeva kohatäide 3"/>
          <p:cNvSpPr>
            <a:spLocks noGrp="1"/>
          </p:cNvSpPr>
          <p:nvPr>
            <p:ph type="dt" sz="half" idx="10"/>
          </p:nvPr>
        </p:nvSpPr>
        <p:spPr/>
        <p:txBody>
          <a:bodyPr rtlCol="0"/>
          <a:lstStyle/>
          <a:p>
            <a:pPr rtl="0"/>
            <a:fld id="{528013D2-C260-4023-981B-E69A5E4821D5}" type="datetime1">
              <a:rPr lang="et-EE" smtClean="0"/>
              <a:t>12.03.2025</a:t>
            </a:fld>
            <a:endParaRPr lang="en-US"/>
          </a:p>
        </p:txBody>
      </p:sp>
      <p:sp>
        <p:nvSpPr>
          <p:cNvPr id="5" name="Jaluse kohatäide 4"/>
          <p:cNvSpPr>
            <a:spLocks noGrp="1"/>
          </p:cNvSpPr>
          <p:nvPr>
            <p:ph type="ftr" sz="quarter" idx="11"/>
          </p:nvPr>
        </p:nvSpPr>
        <p:spPr/>
        <p:txBody>
          <a:bodyPr rtlCol="0"/>
          <a:lstStyle/>
          <a:p>
            <a:pPr rtl="0"/>
            <a:endParaRPr lang="en-US"/>
          </a:p>
        </p:txBody>
      </p:sp>
      <p:sp>
        <p:nvSpPr>
          <p:cNvPr id="6" name="Slaidinumbri kohatäide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Jaotise päis">
    <p:spTree>
      <p:nvGrpSpPr>
        <p:cNvPr id="1" name=""/>
        <p:cNvGrpSpPr/>
        <p:nvPr/>
      </p:nvGrpSpPr>
      <p:grpSpPr>
        <a:xfrm>
          <a:off x="0" y="0"/>
          <a:ext cx="0" cy="0"/>
          <a:chOff x="0" y="0"/>
          <a:chExt cx="0" cy="0"/>
        </a:xfrm>
      </p:grpSpPr>
      <p:sp>
        <p:nvSpPr>
          <p:cNvPr id="15" name="Ristkülik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23" name="Ristkülik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istkülik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istkülik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Pealkiri 1"/>
          <p:cNvSpPr>
            <a:spLocks noGrp="1"/>
          </p:cNvSpPr>
          <p:nvPr>
            <p:ph type="title"/>
          </p:nvPr>
        </p:nvSpPr>
        <p:spPr>
          <a:xfrm>
            <a:off x="1629156" y="2275165"/>
            <a:ext cx="8933688" cy="2406895"/>
          </a:xfrm>
        </p:spPr>
        <p:txBody>
          <a:bodyPr rtlCol="0" anchor="ctr">
            <a:normAutofit/>
          </a:bodyPr>
          <a:lstStyle>
            <a:lvl1pPr algn="ctr">
              <a:lnSpc>
                <a:spcPct val="83000"/>
              </a:lnSpc>
              <a:defRPr lang="en-US" sz="6000" kern="1200" cap="all" spc="-100" baseline="0" dirty="0">
                <a:solidFill>
                  <a:schemeClr val="tx1">
                    <a:lumMod val="85000"/>
                    <a:lumOff val="15000"/>
                  </a:schemeClr>
                </a:solidFill>
                <a:effectLst/>
                <a:latin typeface="+mj-lt"/>
                <a:ea typeface="+mn-ea"/>
                <a:cs typeface="+mn-cs"/>
              </a:defRPr>
            </a:lvl1pPr>
          </a:lstStyle>
          <a:p>
            <a:pPr rtl="0"/>
            <a:r>
              <a:rPr lang="en-US"/>
              <a:t>Click to edit Master title style</a:t>
            </a:r>
            <a:endParaRPr lang="en-US" dirty="0"/>
          </a:p>
        </p:txBody>
      </p:sp>
      <p:grpSp>
        <p:nvGrpSpPr>
          <p:cNvPr id="16" name="Rühm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irgkonnek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irgkonnek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irgkonnek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ksti kohatäide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a:t>Click to edit Master text styles</a:t>
            </a:r>
          </a:p>
        </p:txBody>
      </p:sp>
      <p:sp>
        <p:nvSpPr>
          <p:cNvPr id="4" name="Kuupäeva kohatäide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n-lt"/>
                <a:ea typeface="+mn-ea"/>
                <a:cs typeface="+mn-cs"/>
              </a:defRPr>
            </a:lvl1pPr>
          </a:lstStyle>
          <a:p>
            <a:pPr rtl="0"/>
            <a:fld id="{C3232EC8-AC6E-4B42-86CF-42521054B50F}" type="datetime1">
              <a:rPr lang="et-EE" smtClean="0"/>
              <a:t>12.03.2025</a:t>
            </a:fld>
            <a:endParaRPr lang="en-US" dirty="0"/>
          </a:p>
        </p:txBody>
      </p:sp>
      <p:sp>
        <p:nvSpPr>
          <p:cNvPr id="5" name="Jaluse kohatäide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defRPr>
            </a:lvl1pPr>
          </a:lstStyle>
          <a:p>
            <a:pPr rtl="0"/>
            <a:endParaRPr lang="en-US" dirty="0"/>
          </a:p>
        </p:txBody>
      </p:sp>
      <p:sp>
        <p:nvSpPr>
          <p:cNvPr id="6" name="Slaidinumbri kohatäide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defRPr>
            </a:lvl1pPr>
          </a:lstStyle>
          <a:p>
            <a:pPr rtl="0"/>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üksust">
    <p:spTree>
      <p:nvGrpSpPr>
        <p:cNvPr id="1" name=""/>
        <p:cNvGrpSpPr/>
        <p:nvPr/>
      </p:nvGrpSpPr>
      <p:grpSpPr>
        <a:xfrm>
          <a:off x="0" y="0"/>
          <a:ext cx="0" cy="0"/>
          <a:chOff x="0" y="0"/>
          <a:chExt cx="0" cy="0"/>
        </a:xfrm>
      </p:grpSpPr>
      <p:sp>
        <p:nvSpPr>
          <p:cNvPr id="8" name="Pealkiri 7"/>
          <p:cNvSpPr>
            <a:spLocks noGrp="1"/>
          </p:cNvSpPr>
          <p:nvPr>
            <p:ph type="title"/>
          </p:nvPr>
        </p:nvSpPr>
        <p:spPr/>
        <p:txBody>
          <a:bodyPr rtlCol="0"/>
          <a:lstStyle/>
          <a:p>
            <a:pPr rtl="0"/>
            <a:r>
              <a:rPr lang="en-US"/>
              <a:t>Click to edit Master title style</a:t>
            </a:r>
            <a:endParaRPr lang="en-US" dirty="0"/>
          </a:p>
        </p:txBody>
      </p:sp>
      <p:sp>
        <p:nvSpPr>
          <p:cNvPr id="3" name="Sisu kohatäide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4" name="Sisu kohatäide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5" name="Kuupäeva kohatäide 4"/>
          <p:cNvSpPr>
            <a:spLocks noGrp="1"/>
          </p:cNvSpPr>
          <p:nvPr>
            <p:ph type="dt" sz="half" idx="10"/>
          </p:nvPr>
        </p:nvSpPr>
        <p:spPr/>
        <p:txBody>
          <a:bodyPr rtlCol="0"/>
          <a:lstStyle/>
          <a:p>
            <a:pPr rtl="0"/>
            <a:fld id="{765478F8-B80A-40E9-BB30-FF32A47D00D9}" type="datetime1">
              <a:rPr lang="et-EE" smtClean="0"/>
              <a:t>12.03.2025</a:t>
            </a:fld>
            <a:endParaRPr lang="en-US"/>
          </a:p>
        </p:txBody>
      </p:sp>
      <p:sp>
        <p:nvSpPr>
          <p:cNvPr id="6" name="Jaluse kohatäide 5"/>
          <p:cNvSpPr>
            <a:spLocks noGrp="1"/>
          </p:cNvSpPr>
          <p:nvPr>
            <p:ph type="ftr" sz="quarter" idx="11"/>
          </p:nvPr>
        </p:nvSpPr>
        <p:spPr/>
        <p:txBody>
          <a:bodyPr rtlCol="0"/>
          <a:lstStyle/>
          <a:p>
            <a:pPr rtl="0"/>
            <a:endParaRPr lang="en-US"/>
          </a:p>
        </p:txBody>
      </p:sp>
      <p:sp>
        <p:nvSpPr>
          <p:cNvPr id="7" name="Slaidinumbri kohatäide 6"/>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rtlCol="0"/>
          <a:lstStyle/>
          <a:p>
            <a:pPr rtl="0"/>
            <a:r>
              <a:rPr lang="en-US"/>
              <a:t>Click to edit Master title style</a:t>
            </a:r>
            <a:endParaRPr lang="en-US" dirty="0"/>
          </a:p>
        </p:txBody>
      </p:sp>
      <p:sp>
        <p:nvSpPr>
          <p:cNvPr id="3" name="Teksti kohatäide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Click to edit Master text styles</a:t>
            </a:r>
          </a:p>
        </p:txBody>
      </p:sp>
      <p:sp>
        <p:nvSpPr>
          <p:cNvPr id="4" name="Sisu kohatäide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t"/>
          </a:p>
        </p:txBody>
      </p:sp>
      <p:sp>
        <p:nvSpPr>
          <p:cNvPr id="5" name="Teksti kohatäide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Click to edit Master text styles</a:t>
            </a:r>
          </a:p>
        </p:txBody>
      </p:sp>
      <p:sp>
        <p:nvSpPr>
          <p:cNvPr id="6" name="Sisu kohatäide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t"/>
          </a:p>
        </p:txBody>
      </p:sp>
      <p:sp>
        <p:nvSpPr>
          <p:cNvPr id="7" name="Kuupäeva kohatäide 6"/>
          <p:cNvSpPr>
            <a:spLocks noGrp="1"/>
          </p:cNvSpPr>
          <p:nvPr>
            <p:ph type="dt" sz="half" idx="10"/>
          </p:nvPr>
        </p:nvSpPr>
        <p:spPr/>
        <p:txBody>
          <a:bodyPr rtlCol="0"/>
          <a:lstStyle/>
          <a:p>
            <a:pPr rtl="0"/>
            <a:fld id="{0D5D5B21-B088-46F4-B630-0BA871F3FADD}" type="datetime1">
              <a:rPr lang="et-EE" smtClean="0"/>
              <a:t>12.03.2025</a:t>
            </a:fld>
            <a:endParaRPr lang="en-US"/>
          </a:p>
        </p:txBody>
      </p:sp>
      <p:sp>
        <p:nvSpPr>
          <p:cNvPr id="8" name="Jaluse kohatäide 7"/>
          <p:cNvSpPr>
            <a:spLocks noGrp="1"/>
          </p:cNvSpPr>
          <p:nvPr>
            <p:ph type="ftr" sz="quarter" idx="11"/>
          </p:nvPr>
        </p:nvSpPr>
        <p:spPr/>
        <p:txBody>
          <a:bodyPr rtlCol="0"/>
          <a:lstStyle/>
          <a:p>
            <a:pPr rtl="0"/>
            <a:endParaRPr lang="en-US"/>
          </a:p>
        </p:txBody>
      </p:sp>
      <p:sp>
        <p:nvSpPr>
          <p:cNvPr id="9" name="Slaidinumbri kohatäide 8"/>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rtlCol="0"/>
          <a:lstStyle/>
          <a:p>
            <a:pPr rtl="0"/>
            <a:r>
              <a:rPr lang="en-US"/>
              <a:t>Click to edit Master title style</a:t>
            </a:r>
            <a:endParaRPr lang="en-US" dirty="0"/>
          </a:p>
        </p:txBody>
      </p:sp>
      <p:sp>
        <p:nvSpPr>
          <p:cNvPr id="3" name="Kuupäeva kohatäide 2"/>
          <p:cNvSpPr>
            <a:spLocks noGrp="1"/>
          </p:cNvSpPr>
          <p:nvPr>
            <p:ph type="dt" sz="half" idx="10"/>
          </p:nvPr>
        </p:nvSpPr>
        <p:spPr/>
        <p:txBody>
          <a:bodyPr rtlCol="0"/>
          <a:lstStyle/>
          <a:p>
            <a:pPr rtl="0"/>
            <a:fld id="{49092B21-0DFE-46A2-8212-191CA9BFFE06}" type="datetime1">
              <a:rPr lang="et-EE" smtClean="0"/>
              <a:t>12.03.2025</a:t>
            </a:fld>
            <a:endParaRPr lang="en-US"/>
          </a:p>
        </p:txBody>
      </p:sp>
      <p:sp>
        <p:nvSpPr>
          <p:cNvPr id="4" name="Jaluse kohatäide 3"/>
          <p:cNvSpPr>
            <a:spLocks noGrp="1"/>
          </p:cNvSpPr>
          <p:nvPr>
            <p:ph type="ftr" sz="quarter" idx="11"/>
          </p:nvPr>
        </p:nvSpPr>
        <p:spPr/>
        <p:txBody>
          <a:bodyPr rtlCol="0"/>
          <a:lstStyle/>
          <a:p>
            <a:pPr rtl="0"/>
            <a:endParaRPr lang="en-US"/>
          </a:p>
        </p:txBody>
      </p:sp>
      <p:sp>
        <p:nvSpPr>
          <p:cNvPr id="5" name="Slaidinumbri kohatäide 4"/>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rtlCol="0"/>
          <a:lstStyle/>
          <a:p>
            <a:pPr rtl="0"/>
            <a:fld id="{2C88D9B6-A00D-40F7-A301-7AFBF61E5EBB}" type="datetime1">
              <a:rPr lang="et-EE" smtClean="0"/>
              <a:t>12.03.2025</a:t>
            </a:fld>
            <a:endParaRPr lang="en-US"/>
          </a:p>
        </p:txBody>
      </p:sp>
      <p:sp>
        <p:nvSpPr>
          <p:cNvPr id="3" name="Jaluse kohatäide 2"/>
          <p:cNvSpPr>
            <a:spLocks noGrp="1"/>
          </p:cNvSpPr>
          <p:nvPr>
            <p:ph type="ftr" sz="quarter" idx="11"/>
          </p:nvPr>
        </p:nvSpPr>
        <p:spPr/>
        <p:txBody>
          <a:bodyPr rtlCol="0"/>
          <a:lstStyle/>
          <a:p>
            <a:pPr rtl="0"/>
            <a:endParaRPr lang="en-US"/>
          </a:p>
        </p:txBody>
      </p:sp>
      <p:sp>
        <p:nvSpPr>
          <p:cNvPr id="4" name="Slaidinumbri kohatäide 3"/>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Pealdisega sisu">
    <p:spTree>
      <p:nvGrpSpPr>
        <p:cNvPr id="1" name=""/>
        <p:cNvGrpSpPr/>
        <p:nvPr/>
      </p:nvGrpSpPr>
      <p:grpSpPr>
        <a:xfrm>
          <a:off x="0" y="0"/>
          <a:ext cx="0" cy="0"/>
          <a:chOff x="0" y="0"/>
          <a:chExt cx="0" cy="0"/>
        </a:xfrm>
      </p:grpSpPr>
      <p:sp>
        <p:nvSpPr>
          <p:cNvPr id="10" name="Ristkülik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istkülik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Pealkiri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800" b="0" kern="1200" cap="none" spc="0" baseline="0" dirty="0">
                <a:solidFill>
                  <a:schemeClr val="tx1"/>
                </a:solidFill>
                <a:effectLst/>
                <a:latin typeface="+mj-lt"/>
                <a:ea typeface="+mn-ea"/>
                <a:cs typeface="+mn-cs"/>
              </a:defRPr>
            </a:lvl1pPr>
          </a:lstStyle>
          <a:p>
            <a:pPr rtl="0"/>
            <a:r>
              <a:rPr lang="en-US"/>
              <a:t>Click to edit Master title style</a:t>
            </a:r>
            <a:endParaRPr lang="en-US" dirty="0"/>
          </a:p>
        </p:txBody>
      </p:sp>
      <p:sp>
        <p:nvSpPr>
          <p:cNvPr id="3" name="Sisu kohatäide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US" dirty="0"/>
          </a:p>
        </p:txBody>
      </p:sp>
      <p:sp>
        <p:nvSpPr>
          <p:cNvPr id="4" name="Teksti kohatäide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a:t>Click to edit Master text styles</a:t>
            </a:r>
          </a:p>
        </p:txBody>
      </p:sp>
      <p:sp>
        <p:nvSpPr>
          <p:cNvPr id="8" name="Kuupäeva kohatäide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0B2954D9-F5E2-42DC-A6AD-C0F98C7B7259}" type="datetime1">
              <a:rPr lang="et-EE" smtClean="0"/>
              <a:t>12.03.2025</a:t>
            </a:fld>
            <a:endParaRPr lang="en-US"/>
          </a:p>
        </p:txBody>
      </p:sp>
      <p:sp>
        <p:nvSpPr>
          <p:cNvPr id="9" name="Jaluse kohatäide 8"/>
          <p:cNvSpPr>
            <a:spLocks noGrp="1"/>
          </p:cNvSpPr>
          <p:nvPr>
            <p:ph type="ftr" sz="quarter" idx="11"/>
          </p:nvPr>
        </p:nvSpPr>
        <p:spPr>
          <a:xfrm>
            <a:off x="685801" y="6035040"/>
            <a:ext cx="4584700" cy="365760"/>
          </a:xfrm>
        </p:spPr>
        <p:txBody>
          <a:bodyPr rtlCol="0"/>
          <a:lstStyle>
            <a:lvl1pPr algn="l">
              <a:defRPr/>
            </a:lvl1pPr>
          </a:lstStyle>
          <a:p>
            <a:pPr rtl="0"/>
            <a:endParaRPr lang="en-US"/>
          </a:p>
        </p:txBody>
      </p:sp>
      <p:sp>
        <p:nvSpPr>
          <p:cNvPr id="11" name="Slaidinumbri kohatäide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ldiallkirjaga pilt">
    <p:spTree>
      <p:nvGrpSpPr>
        <p:cNvPr id="1" name=""/>
        <p:cNvGrpSpPr/>
        <p:nvPr/>
      </p:nvGrpSpPr>
      <p:grpSpPr>
        <a:xfrm>
          <a:off x="0" y="0"/>
          <a:ext cx="0" cy="0"/>
          <a:chOff x="0" y="0"/>
          <a:chExt cx="0" cy="0"/>
        </a:xfrm>
      </p:grpSpPr>
      <p:sp>
        <p:nvSpPr>
          <p:cNvPr id="11" name="Ristkülik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ldi kohatäide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a:t>Click icon to add picture</a:t>
            </a:r>
            <a:endParaRPr lang="en-US" dirty="0"/>
          </a:p>
        </p:txBody>
      </p:sp>
      <p:sp>
        <p:nvSpPr>
          <p:cNvPr id="5" name="Kuupäeva kohatäide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defRPr>
            </a:lvl1pPr>
          </a:lstStyle>
          <a:p>
            <a:pPr rtl="0"/>
            <a:fld id="{D35AAC0D-9451-4056-A7ED-2CDD280BB24C}" type="datetime1">
              <a:rPr lang="et-EE" smtClean="0"/>
              <a:t>12.03.2025</a:t>
            </a:fld>
            <a:endParaRPr lang="en-US" dirty="0"/>
          </a:p>
        </p:txBody>
      </p:sp>
      <p:sp>
        <p:nvSpPr>
          <p:cNvPr id="6" name="Jaluse kohatäide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rtl="0"/>
            <a:endParaRPr lang="en-US" dirty="0"/>
          </a:p>
        </p:txBody>
      </p:sp>
      <p:sp>
        <p:nvSpPr>
          <p:cNvPr id="7" name="Slaidinumbri kohatäide 6"/>
          <p:cNvSpPr>
            <a:spLocks noGrp="1"/>
          </p:cNvSpPr>
          <p:nvPr>
            <p:ph type="sldNum" sz="quarter" idx="12"/>
          </p:nvPr>
        </p:nvSpPr>
        <p:spPr>
          <a:xfrm>
            <a:off x="10396728" y="6035040"/>
            <a:ext cx="1225296" cy="365760"/>
          </a:xfrm>
        </p:spPr>
        <p:txBody>
          <a:bodyPr rtlCol="0"/>
          <a:lstStyle/>
          <a:p>
            <a:pPr rtl="0"/>
            <a:fld id="{34B7E4EF-A1BD-40F4-AB7B-04F084DD991D}" type="slidenum">
              <a:rPr lang="en-US" smtClean="0"/>
              <a:t>‹#›</a:t>
            </a:fld>
            <a:endParaRPr lang="en-US"/>
          </a:p>
        </p:txBody>
      </p:sp>
      <p:sp>
        <p:nvSpPr>
          <p:cNvPr id="12" name="Ristkülik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Pealkiri 1"/>
          <p:cNvSpPr>
            <a:spLocks noGrp="1"/>
          </p:cNvSpPr>
          <p:nvPr>
            <p:ph type="title"/>
          </p:nvPr>
        </p:nvSpPr>
        <p:spPr>
          <a:xfrm>
            <a:off x="8477250" y="603504"/>
            <a:ext cx="3144774" cy="1645920"/>
          </a:xfrm>
        </p:spPr>
        <p:txBody>
          <a:bodyPr rtlCol="0" anchor="b">
            <a:noAutofit/>
          </a:bodyPr>
          <a:lstStyle>
            <a:lvl1pPr algn="l">
              <a:lnSpc>
                <a:spcPct val="100000"/>
              </a:lnSpc>
              <a:defRPr sz="2800" b="0">
                <a:solidFill>
                  <a:schemeClr val="tx1"/>
                </a:solidFill>
                <a:latin typeface="+mj-lt"/>
              </a:defRPr>
            </a:lvl1pPr>
          </a:lstStyle>
          <a:p>
            <a:pPr rtl="0"/>
            <a:r>
              <a:rPr lang="en-US"/>
              <a:t>Click to edit Master title style</a:t>
            </a:r>
            <a:endParaRPr lang="en-US" dirty="0"/>
          </a:p>
        </p:txBody>
      </p:sp>
      <p:sp>
        <p:nvSpPr>
          <p:cNvPr id="4" name="Teksti kohatäide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istkülik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Ristkülik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istkülik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Pealkirja kohatäide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t"/>
              <a:t>Klõpsake juhtslaidi pealkirjalaadi redigeerimiseks</a:t>
            </a:r>
            <a:endParaRPr lang="en-US" dirty="0"/>
          </a:p>
        </p:txBody>
      </p:sp>
      <p:sp>
        <p:nvSpPr>
          <p:cNvPr id="3" name="Teksti kohatäide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t"/>
              <a:t>Klõpsake juhtslaidi tekstilaadide redigeerimiseks</a:t>
            </a:r>
          </a:p>
          <a:p>
            <a:pPr lvl="1" rtl="0"/>
            <a:r>
              <a:rPr lang="et"/>
              <a:t>Teine tase</a:t>
            </a:r>
          </a:p>
          <a:p>
            <a:pPr lvl="2" rtl="0"/>
            <a:r>
              <a:rPr lang="et"/>
              <a:t>Kolmas tase</a:t>
            </a:r>
          </a:p>
          <a:p>
            <a:pPr lvl="3" rtl="0"/>
            <a:r>
              <a:rPr lang="et"/>
              <a:t>Neljas tase</a:t>
            </a:r>
          </a:p>
          <a:p>
            <a:pPr lvl="4" rtl="0"/>
            <a:r>
              <a:rPr lang="et"/>
              <a:t>Viies tase</a:t>
            </a:r>
            <a:endParaRPr lang="en-US" dirty="0"/>
          </a:p>
        </p:txBody>
      </p:sp>
      <p:sp>
        <p:nvSpPr>
          <p:cNvPr id="4" name="Kuupäeva kohatäide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8081C7F2-865F-4331-BACD-B08A775A2809}" type="datetime1">
              <a:rPr lang="et-EE" smtClean="0"/>
              <a:t>12.03.2025</a:t>
            </a:fld>
            <a:endParaRPr lang="en-US" dirty="0"/>
          </a:p>
        </p:txBody>
      </p:sp>
      <p:sp>
        <p:nvSpPr>
          <p:cNvPr id="5" name="Jaluse kohatäide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pPr rtl="0"/>
            <a:endParaRPr lang="en-US" dirty="0"/>
          </a:p>
        </p:txBody>
      </p:sp>
      <p:sp>
        <p:nvSpPr>
          <p:cNvPr id="6" name="Slaidinumbri kohatäide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4821B-07F5-0A03-1AA0-7E4DA580E41D}"/>
              </a:ext>
            </a:extLst>
          </p:cNvPr>
          <p:cNvSpPr>
            <a:spLocks noGrp="1"/>
          </p:cNvSpPr>
          <p:nvPr>
            <p:ph type="dt" sz="half" idx="10"/>
          </p:nvPr>
        </p:nvSpPr>
        <p:spPr/>
        <p:txBody>
          <a:bodyPr/>
          <a:lstStyle/>
          <a:p>
            <a:pPr rtl="0"/>
            <a:fld id="{2C88D9B6-A00D-40F7-A301-7AFBF61E5EBB}" type="datetime1">
              <a:rPr lang="et-EE" smtClean="0"/>
              <a:t>12.03.2025</a:t>
            </a:fld>
            <a:endParaRPr lang="en-US"/>
          </a:p>
        </p:txBody>
      </p:sp>
      <p:sp>
        <p:nvSpPr>
          <p:cNvPr id="6" name="TextBox 5">
            <a:extLst>
              <a:ext uri="{FF2B5EF4-FFF2-40B4-BE49-F238E27FC236}">
                <a16:creationId xmlns:a16="http://schemas.microsoft.com/office/drawing/2014/main" id="{D67DF7AB-A939-A40D-A4A3-B017AEA69E26}"/>
              </a:ext>
            </a:extLst>
          </p:cNvPr>
          <p:cNvSpPr txBox="1"/>
          <p:nvPr/>
        </p:nvSpPr>
        <p:spPr>
          <a:xfrm>
            <a:off x="690113" y="560717"/>
            <a:ext cx="10567359" cy="5940088"/>
          </a:xfrm>
          <a:prstGeom prst="rect">
            <a:avLst/>
          </a:prstGeom>
          <a:noFill/>
        </p:spPr>
        <p:txBody>
          <a:bodyPr wrap="square">
            <a:spAutoFit/>
          </a:bodyPr>
          <a:lstStyle/>
          <a:p>
            <a:r>
              <a:rPr lang="et-EE" sz="2000" b="1" dirty="0">
                <a:solidFill>
                  <a:srgbClr val="0070C0"/>
                </a:solidFill>
                <a:effectLst/>
                <a:latin typeface="Arial" panose="020B0604020202020204" pitchFamily="34" charset="0"/>
                <a:ea typeface="Aptos" panose="020B0004020202020204" pitchFamily="34" charset="0"/>
                <a:cs typeface="Aptos" panose="020B0004020202020204" pitchFamily="34" charset="0"/>
              </a:rPr>
              <a:t>Ajakava:</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Aptos" panose="020B0004020202020204" pitchFamily="34" charset="0"/>
                <a:cs typeface="Aptos" panose="020B0004020202020204" pitchFamily="34" charset="0"/>
              </a:rPr>
              <a:t>08:30 - alustab I grupp kogunemine, hommikukohv</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Times New Roman" panose="02020603050405020304" pitchFamily="18" charset="0"/>
                <a:cs typeface="Aptos" panose="020B0004020202020204" pitchFamily="34" charset="0"/>
              </a:rPr>
              <a:t>09:00 – 09:30 Staabitöö Tallinnas  – Margo Irve</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Times New Roman" panose="02020603050405020304" pitchFamily="18" charset="0"/>
                <a:cs typeface="Aptos" panose="020B0004020202020204" pitchFamily="34" charset="0"/>
              </a:rPr>
              <a:t>09:30 – 10:00 Raadioside- ja jaamad – Aleksander Kukk ja Ilja Sdobnov</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Times New Roman" panose="02020603050405020304" pitchFamily="18" charset="0"/>
                <a:cs typeface="Aptos" panose="020B0004020202020204" pitchFamily="34" charset="0"/>
              </a:rPr>
              <a:t>10:00 – 10:20 Kohvipaus ja gruppidesse jagunemine</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Times New Roman" panose="02020603050405020304" pitchFamily="18" charset="0"/>
                <a:cs typeface="Aptos" panose="020B0004020202020204" pitchFamily="34" charset="0"/>
              </a:rPr>
              <a:t>10:30 Töötuba </a:t>
            </a:r>
          </a:p>
          <a:p>
            <a:r>
              <a:rPr lang="et-EE" sz="2000" dirty="0">
                <a:solidFill>
                  <a:srgbClr val="0070C0"/>
                </a:solidFill>
                <a:effectLst/>
                <a:latin typeface="Arial" panose="020B0604020202020204" pitchFamily="34" charset="0"/>
                <a:ea typeface="Times New Roman" panose="02020603050405020304" pitchFamily="18" charset="0"/>
                <a:cs typeface="Aptos" panose="020B0004020202020204" pitchFamily="34" charset="0"/>
              </a:rPr>
              <a:t>11:00 kogunemine saalis ja gruppide vahetus </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solidFill>
                  <a:srgbClr val="0070C0"/>
                </a:solidFill>
                <a:effectLst/>
                <a:latin typeface="Arial" panose="020B0604020202020204" pitchFamily="34" charset="0"/>
                <a:ea typeface="Aptos" panose="020B0004020202020204" pitchFamily="34" charset="0"/>
                <a:cs typeface="Aptos" panose="020B0004020202020204" pitchFamily="34" charset="0"/>
              </a:rPr>
              <a:t>1</a:t>
            </a:r>
            <a:r>
              <a:rPr lang="et-EE" sz="2000" dirty="0">
                <a:solidFill>
                  <a:srgbClr val="0070C0"/>
                </a:solidFill>
                <a:latin typeface="Arial" panose="020B0604020202020204" pitchFamily="34" charset="0"/>
                <a:ea typeface="Aptos" panose="020B0004020202020204" pitchFamily="34" charset="0"/>
                <a:cs typeface="Aptos" panose="020B0004020202020204" pitchFamily="34" charset="0"/>
              </a:rPr>
              <a:t>1</a:t>
            </a:r>
            <a:r>
              <a:rPr lang="et-EE" sz="2000" dirty="0">
                <a:solidFill>
                  <a:srgbClr val="0070C0"/>
                </a:solidFill>
                <a:effectLst/>
                <a:latin typeface="Arial" panose="020B0604020202020204" pitchFamily="34" charset="0"/>
                <a:ea typeface="Aptos" panose="020B0004020202020204" pitchFamily="34" charset="0"/>
                <a:cs typeface="Aptos" panose="020B0004020202020204" pitchFamily="34" charset="0"/>
              </a:rPr>
              <a:t>:</a:t>
            </a:r>
            <a:r>
              <a:rPr lang="et-EE" sz="2000" dirty="0">
                <a:solidFill>
                  <a:srgbClr val="0070C0"/>
                </a:solidFill>
                <a:latin typeface="Arial" panose="020B0604020202020204" pitchFamily="34" charset="0"/>
                <a:ea typeface="Aptos" panose="020B0004020202020204" pitchFamily="34" charset="0"/>
                <a:cs typeface="Aptos" panose="020B0004020202020204" pitchFamily="34" charset="0"/>
              </a:rPr>
              <a:t>35</a:t>
            </a:r>
            <a:r>
              <a:rPr lang="et-EE" sz="2000" dirty="0">
                <a:solidFill>
                  <a:srgbClr val="0070C0"/>
                </a:solidFill>
                <a:effectLst/>
                <a:latin typeface="Arial" panose="020B0604020202020204" pitchFamily="34" charset="0"/>
                <a:ea typeface="Aptos" panose="020B0004020202020204" pitchFamily="34" charset="0"/>
                <a:cs typeface="Aptos" panose="020B0004020202020204" pitchFamily="34" charset="0"/>
              </a:rPr>
              <a:t> Päeva lõpp</a:t>
            </a:r>
            <a:endParaRPr lang="et-EE" sz="2000" dirty="0">
              <a:solidFill>
                <a:srgbClr val="0070C0"/>
              </a:solidFill>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Aptos" panose="020B0004020202020204" pitchFamily="34" charset="0"/>
                <a:cs typeface="Aptos" panose="020B0004020202020204" pitchFamily="34" charset="0"/>
              </a:rPr>
              <a:t> </a:t>
            </a:r>
          </a:p>
          <a:p>
            <a:endParaRPr lang="et-EE" sz="2000" dirty="0">
              <a:latin typeface="Arial" panose="020B0604020202020204" pitchFamily="34" charset="0"/>
              <a:ea typeface="Aptos" panose="020B0004020202020204" pitchFamily="34" charset="0"/>
              <a:cs typeface="Aptos" panose="020B0004020202020204" pitchFamily="34" charset="0"/>
            </a:endParaRPr>
          </a:p>
          <a:p>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b="1" dirty="0">
                <a:effectLst/>
                <a:latin typeface="Arial" panose="020B0604020202020204" pitchFamily="34" charset="0"/>
                <a:ea typeface="Aptos" panose="020B0004020202020204" pitchFamily="34" charset="0"/>
                <a:cs typeface="Aptos" panose="020B0004020202020204" pitchFamily="34" charset="0"/>
              </a:rPr>
              <a:t>Ajakava:</a:t>
            </a:r>
            <a:endParaRPr lang="et-EE" sz="2000" b="1"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Aptos" panose="020B0004020202020204" pitchFamily="34" charset="0"/>
                <a:cs typeface="Aptos" panose="020B0004020202020204" pitchFamily="34" charset="0"/>
              </a:rPr>
              <a:t>12:30 -13:00 alustab II grupp, kogunemine</a:t>
            </a:r>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Aptos" panose="020B0004020202020204" pitchFamily="34" charset="0"/>
                <a:cs typeface="Aptos" panose="020B0004020202020204" pitchFamily="34" charset="0"/>
              </a:rPr>
              <a:t>13:00 – 13:30 </a:t>
            </a:r>
            <a:r>
              <a:rPr lang="et-EE" sz="2000" dirty="0">
                <a:effectLst/>
                <a:latin typeface="Arial" panose="020B0604020202020204" pitchFamily="34" charset="0"/>
                <a:ea typeface="Times New Roman" panose="02020603050405020304" pitchFamily="18" charset="0"/>
                <a:cs typeface="Aptos" panose="020B0004020202020204" pitchFamily="34" charset="0"/>
              </a:rPr>
              <a:t>Staabitöö Tallinnas  – Margo Irve</a:t>
            </a:r>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Aptos" panose="020B0004020202020204" pitchFamily="34" charset="0"/>
                <a:cs typeface="Aptos" panose="020B0004020202020204" pitchFamily="34" charset="0"/>
              </a:rPr>
              <a:t>13:30 – 14:00 </a:t>
            </a:r>
            <a:r>
              <a:rPr lang="et-EE" sz="2000" dirty="0">
                <a:effectLst/>
                <a:latin typeface="Arial" panose="020B0604020202020204" pitchFamily="34" charset="0"/>
                <a:ea typeface="Times New Roman" panose="02020603050405020304" pitchFamily="18" charset="0"/>
                <a:cs typeface="Aptos" panose="020B0004020202020204" pitchFamily="34" charset="0"/>
              </a:rPr>
              <a:t>Raadioside-ja jaamad – Aleksander Kukk ja Ilja Sdobnov</a:t>
            </a:r>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Times New Roman" panose="02020603050405020304" pitchFamily="18" charset="0"/>
                <a:cs typeface="Aptos" panose="020B0004020202020204" pitchFamily="34" charset="0"/>
              </a:rPr>
              <a:t>14:00 – 14:20 Kohvipaus ja gruppidesse jagunemine</a:t>
            </a:r>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Times New Roman" panose="02020603050405020304" pitchFamily="18" charset="0"/>
                <a:cs typeface="Aptos" panose="020B0004020202020204" pitchFamily="34" charset="0"/>
              </a:rPr>
              <a:t>14:30 Töötuba  </a:t>
            </a:r>
          </a:p>
          <a:p>
            <a:r>
              <a:rPr lang="et-EE" sz="2000" dirty="0">
                <a:effectLst/>
                <a:latin typeface="Arial" panose="020B0604020202020204" pitchFamily="34" charset="0"/>
                <a:ea typeface="Times New Roman" panose="02020603050405020304" pitchFamily="18" charset="0"/>
                <a:cs typeface="Aptos" panose="020B0004020202020204" pitchFamily="34" charset="0"/>
              </a:rPr>
              <a:t>15:00 koguneme all saalis ja gruppide vahetus</a:t>
            </a:r>
            <a:endParaRPr lang="et-EE" sz="2000" dirty="0">
              <a:effectLst/>
              <a:latin typeface="Aptos" panose="020B0004020202020204" pitchFamily="34" charset="0"/>
              <a:ea typeface="Aptos" panose="020B0004020202020204" pitchFamily="34" charset="0"/>
              <a:cs typeface="Aptos" panose="020B0004020202020204" pitchFamily="34" charset="0"/>
            </a:endParaRPr>
          </a:p>
          <a:p>
            <a:r>
              <a:rPr lang="et-EE" sz="2000" dirty="0">
                <a:effectLst/>
                <a:latin typeface="Arial" panose="020B0604020202020204" pitchFamily="34" charset="0"/>
                <a:ea typeface="Aptos" panose="020B0004020202020204" pitchFamily="34" charset="0"/>
                <a:cs typeface="Aptos" panose="020B0004020202020204" pitchFamily="34" charset="0"/>
              </a:rPr>
              <a:t>15:35 Päeva lõpp</a:t>
            </a:r>
            <a:endParaRPr lang="et-EE" sz="20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171748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F3B4B-9CAD-D77C-D9A8-049E3C0217E7}"/>
              </a:ext>
            </a:extLst>
          </p:cNvPr>
          <p:cNvSpPr>
            <a:spLocks noGrp="1"/>
          </p:cNvSpPr>
          <p:nvPr>
            <p:ph type="title"/>
          </p:nvPr>
        </p:nvSpPr>
        <p:spPr/>
        <p:txBody>
          <a:bodyPr/>
          <a:lstStyle/>
          <a:p>
            <a:r>
              <a:rPr lang="et-EE" b="1" dirty="0">
                <a:solidFill>
                  <a:srgbClr val="0070C0"/>
                </a:solidFill>
              </a:rPr>
              <a:t>Standardväljakutse</a:t>
            </a:r>
          </a:p>
        </p:txBody>
      </p:sp>
      <p:sp>
        <p:nvSpPr>
          <p:cNvPr id="3" name="Content Placeholder 2">
            <a:extLst>
              <a:ext uri="{FF2B5EF4-FFF2-40B4-BE49-F238E27FC236}">
                <a16:creationId xmlns:a16="http://schemas.microsoft.com/office/drawing/2014/main" id="{5EC7BEF4-49DD-C173-7841-20230F9EA603}"/>
              </a:ext>
            </a:extLst>
          </p:cNvPr>
          <p:cNvSpPr>
            <a:spLocks noGrp="1"/>
          </p:cNvSpPr>
          <p:nvPr>
            <p:ph idx="1"/>
          </p:nvPr>
        </p:nvSpPr>
        <p:spPr>
          <a:xfrm>
            <a:off x="621102" y="1664898"/>
            <a:ext cx="10504098" cy="4287846"/>
          </a:xfrm>
        </p:spPr>
        <p:txBody>
          <a:bodyPr>
            <a:noAutofit/>
          </a:bodyPr>
          <a:lstStyle/>
          <a:p>
            <a:pPr algn="just"/>
            <a:r>
              <a:rPr lang="et-EE" sz="2000" dirty="0"/>
              <a:t>Väljakutse sooritamisel tuleb kõigepealt osutada korrespondendile, kellega soovitakse ühendust luua. Selleks tuleb kasutada eelnevalt kokku lepitud korrespondendi kutsungit. Seejärel tuleb tutvustada välja </a:t>
            </a:r>
            <a:r>
              <a:rPr lang="et-EE" sz="2000" dirty="0" err="1"/>
              <a:t>kutsujat</a:t>
            </a:r>
            <a:r>
              <a:rPr lang="et-EE" sz="2000" dirty="0"/>
              <a:t>, kes soovib ühendust saada. Tutvustamine on vajalik, et raadiovõrgus olijad teaksid, kelle vahel raadioühendus luuakse. Välja </a:t>
            </a:r>
            <a:r>
              <a:rPr lang="et-EE" sz="2000" dirty="0" err="1"/>
              <a:t>kutsuja</a:t>
            </a:r>
            <a:r>
              <a:rPr lang="et-EE" sz="2000" dirty="0"/>
              <a:t> tutvustamisel tuleb samuti kasutada kutsungit. Välja </a:t>
            </a:r>
            <a:r>
              <a:rPr lang="et-EE" sz="2000" dirty="0" err="1"/>
              <a:t>kutsuja</a:t>
            </a:r>
            <a:r>
              <a:rPr lang="et-EE" sz="2000" dirty="0"/>
              <a:t> eristamiseks väljakutsutavast on soovitav kasutada raadioväljendit SIIN (THIS IS). Väljakutse lõpetatakse raadioväljendiga KUULDEL (OVER).</a:t>
            </a:r>
          </a:p>
          <a:p>
            <a:r>
              <a:rPr lang="et-EE" sz="2000" u="sng" dirty="0"/>
              <a:t>Näide: </a:t>
            </a:r>
            <a:r>
              <a:rPr lang="et-EE" sz="2000" dirty="0"/>
              <a:t>kirjeldus väljakutsutav </a:t>
            </a:r>
            <a:r>
              <a:rPr lang="et-EE" sz="2000" b="1" dirty="0"/>
              <a:t>Niine</a:t>
            </a:r>
            <a:r>
              <a:rPr lang="et-EE" sz="2000" dirty="0"/>
              <a:t> väljakutsutav </a:t>
            </a:r>
            <a:r>
              <a:rPr lang="et-EE" sz="2000" b="1" dirty="0"/>
              <a:t>Korrapidaja</a:t>
            </a:r>
          </a:p>
          <a:p>
            <a:r>
              <a:rPr lang="et-EE" sz="2000" dirty="0"/>
              <a:t>eesti keeles </a:t>
            </a:r>
            <a:r>
              <a:rPr lang="et-EE" sz="2000" b="1" dirty="0"/>
              <a:t>Niine</a:t>
            </a:r>
            <a:r>
              <a:rPr lang="et-EE" sz="2000" dirty="0"/>
              <a:t>– (SIIN) – </a:t>
            </a:r>
            <a:r>
              <a:rPr lang="et-EE" sz="2000" b="1" dirty="0"/>
              <a:t>Korrapidaja</a:t>
            </a:r>
            <a:r>
              <a:rPr lang="et-EE" sz="2000" dirty="0"/>
              <a:t>– KUULDEL </a:t>
            </a:r>
          </a:p>
          <a:p>
            <a:r>
              <a:rPr lang="et-EE" sz="2000" dirty="0"/>
              <a:t>inglise keeles </a:t>
            </a:r>
            <a:r>
              <a:rPr lang="et-EE" sz="2000" b="1" dirty="0"/>
              <a:t>Niine</a:t>
            </a:r>
            <a:r>
              <a:rPr lang="et-EE" sz="2000" dirty="0"/>
              <a:t>– (THIS IS) – </a:t>
            </a:r>
            <a:r>
              <a:rPr lang="et-EE" sz="2000" b="1" dirty="0"/>
              <a:t>Korrapidaja</a:t>
            </a:r>
            <a:r>
              <a:rPr lang="et-EE" sz="2000" dirty="0"/>
              <a:t> – OVER</a:t>
            </a:r>
          </a:p>
        </p:txBody>
      </p:sp>
      <p:sp>
        <p:nvSpPr>
          <p:cNvPr id="4" name="Date Placeholder 3">
            <a:extLst>
              <a:ext uri="{FF2B5EF4-FFF2-40B4-BE49-F238E27FC236}">
                <a16:creationId xmlns:a16="http://schemas.microsoft.com/office/drawing/2014/main" id="{446C7C08-595A-EF36-40A3-2A5CA56201EA}"/>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299890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35839-CCC6-6FF8-FA52-F3DB822CBCAE}"/>
              </a:ext>
            </a:extLst>
          </p:cNvPr>
          <p:cNvSpPr>
            <a:spLocks noGrp="1"/>
          </p:cNvSpPr>
          <p:nvPr>
            <p:ph type="title"/>
          </p:nvPr>
        </p:nvSpPr>
        <p:spPr/>
        <p:txBody>
          <a:bodyPr/>
          <a:lstStyle/>
          <a:p>
            <a:r>
              <a:rPr lang="et-EE" b="1" dirty="0">
                <a:solidFill>
                  <a:srgbClr val="0070C0"/>
                </a:solidFill>
              </a:rPr>
              <a:t>Väljakutsele vastamine</a:t>
            </a:r>
          </a:p>
        </p:txBody>
      </p:sp>
      <p:sp>
        <p:nvSpPr>
          <p:cNvPr id="3" name="Content Placeholder 2">
            <a:extLst>
              <a:ext uri="{FF2B5EF4-FFF2-40B4-BE49-F238E27FC236}">
                <a16:creationId xmlns:a16="http://schemas.microsoft.com/office/drawing/2014/main" id="{996B6870-28DE-CD1F-F730-C6F79F2663C8}"/>
              </a:ext>
            </a:extLst>
          </p:cNvPr>
          <p:cNvSpPr>
            <a:spLocks noGrp="1"/>
          </p:cNvSpPr>
          <p:nvPr>
            <p:ph idx="1"/>
          </p:nvPr>
        </p:nvSpPr>
        <p:spPr>
          <a:xfrm>
            <a:off x="629728" y="1699404"/>
            <a:ext cx="10495472" cy="4253340"/>
          </a:xfrm>
        </p:spPr>
        <p:txBody>
          <a:bodyPr>
            <a:noAutofit/>
          </a:bodyPr>
          <a:lstStyle/>
          <a:p>
            <a:pPr algn="just"/>
            <a:r>
              <a:rPr lang="et-EE" sz="2000" dirty="0"/>
              <a:t>Väljakutsutav jaam peab kõigile väljakutsetele kohe vastama. Esimesel vastamisel esitlevad kõik väljakutsutud jaamad end oma kutsungiga. Kui kahe korrespondendi vahelise sideühenduse kvaliteet on hea, siis on neil lubatud loobuda kutsungi ütlemisest pärast enese esmakordset esitlemist, kui sellega seoses ei teki segadust eetris. Väljakutsele vastamine lõpetatakse raadioväljendiga KUULDEL (OVER).</a:t>
            </a:r>
          </a:p>
          <a:p>
            <a:pPr marL="0" indent="0">
              <a:buNone/>
            </a:pPr>
            <a:r>
              <a:rPr lang="et-EE" sz="2000" u="sng" dirty="0"/>
              <a:t>Näide: </a:t>
            </a:r>
          </a:p>
          <a:p>
            <a:r>
              <a:rPr lang="et-EE" sz="2000" dirty="0"/>
              <a:t>kirjeldus väljakutsutav </a:t>
            </a:r>
            <a:r>
              <a:rPr lang="et-EE" sz="2000" b="1" dirty="0"/>
              <a:t>Niine</a:t>
            </a:r>
            <a:r>
              <a:rPr lang="et-EE" sz="2000" dirty="0"/>
              <a:t> väljakutsutav </a:t>
            </a:r>
            <a:r>
              <a:rPr lang="et-EE" sz="2000" b="1" dirty="0"/>
              <a:t>Korrapidaja</a:t>
            </a:r>
          </a:p>
          <a:p>
            <a:r>
              <a:rPr lang="et-EE" sz="2000" dirty="0"/>
              <a:t> eesti keeles (SIIN) – </a:t>
            </a:r>
            <a:r>
              <a:rPr lang="et-EE" sz="2000" b="1" dirty="0"/>
              <a:t>Niine</a:t>
            </a:r>
            <a:r>
              <a:rPr lang="et-EE" sz="2000" dirty="0"/>
              <a:t>– KUULDEL </a:t>
            </a:r>
          </a:p>
          <a:p>
            <a:r>
              <a:rPr lang="et-EE" sz="2000" dirty="0"/>
              <a:t>inglise keeles (THIS IS) – </a:t>
            </a:r>
            <a:r>
              <a:rPr lang="et-EE" sz="2000" b="1" dirty="0"/>
              <a:t>Niine</a:t>
            </a:r>
            <a:r>
              <a:rPr lang="et-EE" sz="2000" dirty="0"/>
              <a:t>– OVER</a:t>
            </a:r>
          </a:p>
        </p:txBody>
      </p:sp>
      <p:sp>
        <p:nvSpPr>
          <p:cNvPr id="4" name="Date Placeholder 3">
            <a:extLst>
              <a:ext uri="{FF2B5EF4-FFF2-40B4-BE49-F238E27FC236}">
                <a16:creationId xmlns:a16="http://schemas.microsoft.com/office/drawing/2014/main" id="{D2DC70BA-17DE-9879-7669-2605F457F501}"/>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449301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AFBB8-0DC6-EF19-9B99-A7E357B1AD47}"/>
              </a:ext>
            </a:extLst>
          </p:cNvPr>
          <p:cNvSpPr>
            <a:spLocks noGrp="1"/>
          </p:cNvSpPr>
          <p:nvPr>
            <p:ph type="title"/>
          </p:nvPr>
        </p:nvSpPr>
        <p:spPr/>
        <p:txBody>
          <a:bodyPr/>
          <a:lstStyle/>
          <a:p>
            <a:r>
              <a:rPr lang="et-EE" b="1" dirty="0">
                <a:solidFill>
                  <a:srgbClr val="0070C0"/>
                </a:solidFill>
              </a:rPr>
              <a:t>Kõneedastuse lõpetamine</a:t>
            </a:r>
          </a:p>
        </p:txBody>
      </p:sp>
      <p:sp>
        <p:nvSpPr>
          <p:cNvPr id="3" name="Content Placeholder 2">
            <a:extLst>
              <a:ext uri="{FF2B5EF4-FFF2-40B4-BE49-F238E27FC236}">
                <a16:creationId xmlns:a16="http://schemas.microsoft.com/office/drawing/2014/main" id="{59EC8E1C-4DB9-14A5-E90F-D8B9C12C3AF1}"/>
              </a:ext>
            </a:extLst>
          </p:cNvPr>
          <p:cNvSpPr>
            <a:spLocks noGrp="1"/>
          </p:cNvSpPr>
          <p:nvPr>
            <p:ph idx="1"/>
          </p:nvPr>
        </p:nvSpPr>
        <p:spPr/>
        <p:txBody>
          <a:bodyPr>
            <a:normAutofit/>
          </a:bodyPr>
          <a:lstStyle/>
          <a:p>
            <a:pPr marL="0" indent="0">
              <a:buNone/>
            </a:pPr>
            <a:r>
              <a:rPr lang="et-EE" sz="2000" dirty="0"/>
              <a:t>Kõneedastus lõpetatakse iga kord pärast väljakutse sooritamist, info edastamist või teabe edastamist takistava põhjuse ilmnemisel. Kõneedastuse lõpetamisel kasutatavad raadioväljendid: </a:t>
            </a:r>
          </a:p>
          <a:p>
            <a:pPr marL="0" indent="0">
              <a:buNone/>
            </a:pPr>
            <a:r>
              <a:rPr lang="et-EE" sz="2000" dirty="0"/>
              <a:t>• KUULDEL (OVER) – lõpetatakse kõne ning oodatakse vastust. </a:t>
            </a:r>
          </a:p>
          <a:p>
            <a:pPr marL="0" indent="0">
              <a:buNone/>
            </a:pPr>
            <a:r>
              <a:rPr lang="et-EE" sz="2000" dirty="0"/>
              <a:t>• OOTA (WAIT) – korrespondent pannakse ootele, et jätkata mõne sekundi pärast. Pikema pausi puhul lisatakse raadioväljendi taha arv, mitu minutit peab korrespondent vastuse saamiseks ootama, nt OOTA 5 (WAIT 5). Sellisel juhul on oote kehtestaja kohustatud ise ühendust võtma. </a:t>
            </a:r>
          </a:p>
          <a:p>
            <a:pPr marL="0" indent="0">
              <a:buNone/>
            </a:pPr>
            <a:r>
              <a:rPr lang="et-EE" sz="2000" dirty="0"/>
              <a:t>• KÕIK (OUT) – lõpetatakse sideseanss. Tavaliselt on lõpetajaks välja </a:t>
            </a:r>
            <a:r>
              <a:rPr lang="et-EE" sz="2000" dirty="0" err="1"/>
              <a:t>kutsuja</a:t>
            </a:r>
            <a:r>
              <a:rPr lang="et-EE" sz="2000" dirty="0"/>
              <a:t>.</a:t>
            </a:r>
          </a:p>
        </p:txBody>
      </p:sp>
      <p:sp>
        <p:nvSpPr>
          <p:cNvPr id="4" name="Date Placeholder 3">
            <a:extLst>
              <a:ext uri="{FF2B5EF4-FFF2-40B4-BE49-F238E27FC236}">
                <a16:creationId xmlns:a16="http://schemas.microsoft.com/office/drawing/2014/main" id="{6B0EFF6C-5851-FB72-25D5-EE5387356C20}"/>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534143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2309F-8954-55E2-7ED8-59A741EA0F6E}"/>
              </a:ext>
            </a:extLst>
          </p:cNvPr>
          <p:cNvSpPr>
            <a:spLocks noGrp="1"/>
          </p:cNvSpPr>
          <p:nvPr>
            <p:ph type="title"/>
          </p:nvPr>
        </p:nvSpPr>
        <p:spPr/>
        <p:txBody>
          <a:bodyPr/>
          <a:lstStyle/>
          <a:p>
            <a:r>
              <a:rPr lang="et-EE" b="1" dirty="0">
                <a:solidFill>
                  <a:srgbClr val="0070C0"/>
                </a:solidFill>
              </a:rPr>
              <a:t>Näide:</a:t>
            </a:r>
          </a:p>
        </p:txBody>
      </p:sp>
      <p:sp>
        <p:nvSpPr>
          <p:cNvPr id="3" name="Content Placeholder 2">
            <a:extLst>
              <a:ext uri="{FF2B5EF4-FFF2-40B4-BE49-F238E27FC236}">
                <a16:creationId xmlns:a16="http://schemas.microsoft.com/office/drawing/2014/main" id="{67F53D1F-7319-DB90-CDE6-194F2BA24904}"/>
              </a:ext>
            </a:extLst>
          </p:cNvPr>
          <p:cNvSpPr>
            <a:spLocks noGrp="1"/>
          </p:cNvSpPr>
          <p:nvPr>
            <p:ph idx="1"/>
          </p:nvPr>
        </p:nvSpPr>
        <p:spPr>
          <a:xfrm>
            <a:off x="940279" y="1863306"/>
            <a:ext cx="10184921" cy="4089438"/>
          </a:xfrm>
        </p:spPr>
        <p:txBody>
          <a:bodyPr>
            <a:normAutofit/>
          </a:bodyPr>
          <a:lstStyle/>
          <a:p>
            <a:pPr marL="0" indent="0">
              <a:buNone/>
            </a:pPr>
            <a:r>
              <a:rPr lang="fi-FI" sz="2400" dirty="0" err="1"/>
              <a:t>Väljakutse</a:t>
            </a:r>
            <a:r>
              <a:rPr lang="fi-FI" sz="2400" dirty="0"/>
              <a:t> </a:t>
            </a:r>
            <a:r>
              <a:rPr lang="fi-FI" sz="2400" dirty="0" err="1"/>
              <a:t>väljakutsutav</a:t>
            </a:r>
            <a:r>
              <a:rPr lang="fi-FI" sz="2400" dirty="0"/>
              <a:t> </a:t>
            </a:r>
            <a:r>
              <a:rPr lang="et-EE" sz="2400" dirty="0"/>
              <a:t>- </a:t>
            </a:r>
            <a:r>
              <a:rPr lang="et-EE" sz="2400" b="1" dirty="0"/>
              <a:t>Niine</a:t>
            </a:r>
            <a:r>
              <a:rPr lang="fi-FI" sz="2400" dirty="0"/>
              <a:t> </a:t>
            </a:r>
            <a:r>
              <a:rPr lang="fi-FI" sz="2400" dirty="0" err="1"/>
              <a:t>väljakutsuja</a:t>
            </a:r>
            <a:r>
              <a:rPr lang="et-EE" sz="2400" dirty="0"/>
              <a:t> -</a:t>
            </a:r>
            <a:r>
              <a:rPr lang="fi-FI" sz="2400" dirty="0"/>
              <a:t> </a:t>
            </a:r>
            <a:r>
              <a:rPr lang="et-EE" sz="2400" b="1" dirty="0"/>
              <a:t>Korrapidaja</a:t>
            </a:r>
          </a:p>
          <a:p>
            <a:pPr marL="0" indent="0">
              <a:buNone/>
            </a:pPr>
            <a:endParaRPr lang="et-EE" sz="2400" dirty="0"/>
          </a:p>
          <a:p>
            <a:r>
              <a:rPr lang="et-EE" sz="2400" b="1" dirty="0"/>
              <a:t>Niine</a:t>
            </a:r>
            <a:r>
              <a:rPr lang="et-EE" sz="2400" dirty="0"/>
              <a:t> – (SIIN) – </a:t>
            </a:r>
            <a:r>
              <a:rPr lang="et-EE" sz="2400" b="1" dirty="0"/>
              <a:t>Korrapidaja</a:t>
            </a:r>
            <a:r>
              <a:rPr lang="et-EE" sz="2400" dirty="0"/>
              <a:t>– Ettekanne olukorrast – KUULDEL</a:t>
            </a:r>
          </a:p>
          <a:p>
            <a:pPr marL="0" indent="0">
              <a:buNone/>
            </a:pPr>
            <a:endParaRPr lang="et-EE" sz="2400" dirty="0"/>
          </a:p>
          <a:p>
            <a:r>
              <a:rPr lang="fi-FI" sz="2400" dirty="0" err="1"/>
              <a:t>Vastuse</a:t>
            </a:r>
            <a:r>
              <a:rPr lang="fi-FI" sz="2400" dirty="0"/>
              <a:t> </a:t>
            </a:r>
            <a:r>
              <a:rPr lang="fi-FI" sz="2400" dirty="0" err="1"/>
              <a:t>andmine</a:t>
            </a:r>
            <a:r>
              <a:rPr lang="fi-FI" sz="2400" dirty="0"/>
              <a:t> (SIIN) – </a:t>
            </a:r>
            <a:r>
              <a:rPr lang="et-EE" sz="2400" b="1" dirty="0"/>
              <a:t>Niine</a:t>
            </a:r>
            <a:r>
              <a:rPr lang="fi-FI" sz="2400" dirty="0"/>
              <a:t>– </a:t>
            </a:r>
            <a:r>
              <a:rPr lang="fi-FI" sz="2400" dirty="0" err="1"/>
              <a:t>Olukord</a:t>
            </a:r>
            <a:r>
              <a:rPr lang="fi-FI" sz="2400" dirty="0"/>
              <a:t> </a:t>
            </a:r>
            <a:r>
              <a:rPr lang="fi-FI" sz="2400" dirty="0" err="1"/>
              <a:t>muutusteta</a:t>
            </a:r>
            <a:r>
              <a:rPr lang="fi-FI" sz="2400" dirty="0"/>
              <a:t> – KUULDEL</a:t>
            </a:r>
            <a:endParaRPr lang="et-EE" sz="2400" dirty="0"/>
          </a:p>
          <a:p>
            <a:endParaRPr lang="et-EE" sz="2400" dirty="0"/>
          </a:p>
          <a:p>
            <a:r>
              <a:rPr lang="fi-FI" sz="2400" dirty="0" err="1"/>
              <a:t>Vastuvõtu</a:t>
            </a:r>
            <a:r>
              <a:rPr lang="fi-FI" sz="2400" dirty="0"/>
              <a:t> </a:t>
            </a:r>
            <a:r>
              <a:rPr lang="fi-FI" sz="2400" dirty="0" err="1"/>
              <a:t>kinnitamine</a:t>
            </a:r>
            <a:r>
              <a:rPr lang="fi-FI" sz="2400" dirty="0"/>
              <a:t> (SIIN) – (</a:t>
            </a:r>
            <a:r>
              <a:rPr lang="et-EE" sz="2400" b="1" dirty="0"/>
              <a:t>Korrapidaja</a:t>
            </a:r>
            <a:r>
              <a:rPr lang="fi-FI" sz="2400" dirty="0"/>
              <a:t>) – SAIN – KÕIK</a:t>
            </a:r>
            <a:endParaRPr lang="et-EE" sz="2400" dirty="0"/>
          </a:p>
        </p:txBody>
      </p:sp>
      <p:sp>
        <p:nvSpPr>
          <p:cNvPr id="4" name="Date Placeholder 3">
            <a:extLst>
              <a:ext uri="{FF2B5EF4-FFF2-40B4-BE49-F238E27FC236}">
                <a16:creationId xmlns:a16="http://schemas.microsoft.com/office/drawing/2014/main" id="{3D21375D-31D0-7ED9-BB78-4167D1C91F59}"/>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48496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2309F-8954-55E2-7ED8-59A741EA0F6E}"/>
              </a:ext>
            </a:extLst>
          </p:cNvPr>
          <p:cNvSpPr>
            <a:spLocks noGrp="1"/>
          </p:cNvSpPr>
          <p:nvPr>
            <p:ph type="title"/>
          </p:nvPr>
        </p:nvSpPr>
        <p:spPr>
          <a:xfrm>
            <a:off x="871268" y="396816"/>
            <a:ext cx="10253932" cy="1047764"/>
          </a:xfrm>
        </p:spPr>
        <p:txBody>
          <a:bodyPr>
            <a:normAutofit/>
          </a:bodyPr>
          <a:lstStyle/>
          <a:p>
            <a:r>
              <a:rPr lang="en-US" sz="3600" b="1" dirty="0">
                <a:solidFill>
                  <a:srgbClr val="0070C0"/>
                </a:solidFill>
                <a:effectLst/>
                <a:latin typeface="+mn-lt"/>
                <a:ea typeface="Times New Roman" panose="02020603050405020304" pitchFamily="18" charset="0"/>
              </a:rPr>
              <a:t>SÕNUMI SAATMINE- SAAMINE:</a:t>
            </a:r>
            <a:endParaRPr lang="et-EE" sz="3600" dirty="0">
              <a:solidFill>
                <a:srgbClr val="0070C0"/>
              </a:solidFill>
              <a:effectLst/>
              <a:latin typeface="+mn-lt"/>
              <a:ea typeface="Times New Roman" panose="02020603050405020304" pitchFamily="18" charset="0"/>
            </a:endParaRPr>
          </a:p>
        </p:txBody>
      </p:sp>
      <p:sp>
        <p:nvSpPr>
          <p:cNvPr id="3" name="Content Placeholder 2">
            <a:extLst>
              <a:ext uri="{FF2B5EF4-FFF2-40B4-BE49-F238E27FC236}">
                <a16:creationId xmlns:a16="http://schemas.microsoft.com/office/drawing/2014/main" id="{67F53D1F-7319-DB90-CDE6-194F2BA24904}"/>
              </a:ext>
            </a:extLst>
          </p:cNvPr>
          <p:cNvSpPr>
            <a:spLocks noGrp="1"/>
          </p:cNvSpPr>
          <p:nvPr>
            <p:ph idx="1"/>
          </p:nvPr>
        </p:nvSpPr>
        <p:spPr>
          <a:xfrm>
            <a:off x="595223" y="1242205"/>
            <a:ext cx="11084943" cy="4710540"/>
          </a:xfrm>
        </p:spPr>
        <p:txBody>
          <a:bodyPr>
            <a:noAutofit/>
          </a:bodyPr>
          <a:lstStyle/>
          <a:p>
            <a:pPr marL="0" indent="0">
              <a:buNone/>
            </a:pPr>
            <a:r>
              <a:rPr lang="et-EE" sz="2000" dirty="0"/>
              <a:t>K</a:t>
            </a:r>
            <a:r>
              <a:rPr lang="fi-FI" sz="2000" dirty="0" err="1"/>
              <a:t>irjeldus</a:t>
            </a:r>
            <a:r>
              <a:rPr lang="et-EE" sz="2000" dirty="0"/>
              <a:t>:</a:t>
            </a:r>
            <a:r>
              <a:rPr lang="fi-FI" sz="2000" dirty="0"/>
              <a:t> </a:t>
            </a:r>
            <a:r>
              <a:rPr lang="fi-FI" sz="2000" dirty="0" err="1"/>
              <a:t>Väljakutse</a:t>
            </a:r>
            <a:r>
              <a:rPr lang="fi-FI" sz="2000" dirty="0"/>
              <a:t> </a:t>
            </a:r>
            <a:r>
              <a:rPr lang="fi-FI" sz="2000" dirty="0" err="1"/>
              <a:t>väljakutsutav</a:t>
            </a:r>
            <a:r>
              <a:rPr lang="fi-FI" sz="2000" dirty="0"/>
              <a:t> </a:t>
            </a:r>
            <a:r>
              <a:rPr lang="en-US" sz="2000" b="1" dirty="0">
                <a:effectLst/>
                <a:ea typeface="Times New Roman" panose="02020603050405020304" pitchFamily="18" charset="0"/>
              </a:rPr>
              <a:t>Mart-2</a:t>
            </a:r>
            <a:r>
              <a:rPr lang="fi-FI" sz="2000" dirty="0"/>
              <a:t> </a:t>
            </a:r>
            <a:r>
              <a:rPr lang="fi-FI" sz="2000" dirty="0" err="1"/>
              <a:t>väljakutsuja</a:t>
            </a:r>
            <a:r>
              <a:rPr lang="fi-FI" sz="2000" dirty="0"/>
              <a:t> </a:t>
            </a:r>
            <a:r>
              <a:rPr lang="en-US" sz="2000" b="1" dirty="0">
                <a:effectLst/>
                <a:ea typeface="Times New Roman" panose="02020603050405020304" pitchFamily="18" charset="0"/>
              </a:rPr>
              <a:t>Mart-1</a:t>
            </a:r>
            <a:endParaRPr lang="et-EE" sz="2000" dirty="0"/>
          </a:p>
          <a:p>
            <a:r>
              <a:rPr lang="en-US" sz="2000" b="1" dirty="0">
                <a:effectLst/>
                <a:ea typeface="Times New Roman" panose="02020603050405020304" pitchFamily="18" charset="0"/>
              </a:rPr>
              <a:t>SÕNUMI SAATMINE- SAAMINE:</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Mart-1 </a:t>
            </a:r>
            <a:r>
              <a:rPr lang="en-US" sz="2000" dirty="0" err="1">
                <a:effectLst/>
                <a:ea typeface="Times New Roman" panose="02020603050405020304" pitchFamily="18" charset="0"/>
              </a:rPr>
              <a:t>kutsub</a:t>
            </a:r>
            <a:r>
              <a:rPr lang="en-US" sz="2000" dirty="0">
                <a:effectLst/>
                <a:ea typeface="Times New Roman" panose="02020603050405020304" pitchFamily="18" charset="0"/>
              </a:rPr>
              <a:t> Mart-2 </a:t>
            </a:r>
            <a:r>
              <a:rPr lang="en-US" sz="2000" dirty="0" err="1">
                <a:effectLst/>
                <a:ea typeface="Times New Roman" panose="02020603050405020304" pitchFamily="18" charset="0"/>
              </a:rPr>
              <a:t>te</a:t>
            </a:r>
            <a:r>
              <a:rPr lang="en-US" sz="2000" dirty="0">
                <a:effectLst/>
                <a:ea typeface="Times New Roman" panose="02020603050405020304" pitchFamily="18" charset="0"/>
              </a:rPr>
              <a:t>: </a:t>
            </a:r>
            <a:r>
              <a:rPr lang="en-US" sz="2000" b="1" dirty="0">
                <a:effectLst/>
                <a:ea typeface="Times New Roman" panose="02020603050405020304" pitchFamily="18" charset="0"/>
              </a:rPr>
              <a:t>Mart-2, Mart-2, Mart-1 </a:t>
            </a:r>
            <a:r>
              <a:rPr lang="et-EE" sz="2000" dirty="0"/>
              <a:t>KUULDEL</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Mart-2 </a:t>
            </a:r>
            <a:r>
              <a:rPr lang="en-US" sz="2000" dirty="0" err="1">
                <a:effectLst/>
                <a:ea typeface="Times New Roman" panose="02020603050405020304" pitchFamily="18" charset="0"/>
              </a:rPr>
              <a:t>vastab</a:t>
            </a:r>
            <a:r>
              <a:rPr lang="en-US" sz="2000" dirty="0">
                <a:effectLst/>
                <a:ea typeface="Times New Roman" panose="02020603050405020304" pitchFamily="18" charset="0"/>
              </a:rPr>
              <a:t>: </a:t>
            </a:r>
            <a:r>
              <a:rPr lang="en-US" sz="2000" b="1" dirty="0">
                <a:effectLst/>
                <a:ea typeface="Times New Roman" panose="02020603050405020304" pitchFamily="18" charset="0"/>
              </a:rPr>
              <a:t>Mart-2</a:t>
            </a:r>
            <a:r>
              <a:rPr lang="et-EE" sz="2000" b="1" dirty="0">
                <a:effectLst/>
                <a:ea typeface="Times New Roman" panose="02020603050405020304" pitchFamily="18" charset="0"/>
              </a:rPr>
              <a:t> </a:t>
            </a:r>
            <a:r>
              <a:rPr lang="et-EE" sz="2000" dirty="0"/>
              <a:t>KUULDEL</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Mart-1 </a:t>
            </a:r>
            <a:r>
              <a:rPr lang="en-US" sz="2000" dirty="0" err="1">
                <a:effectLst/>
                <a:ea typeface="Times New Roman" panose="02020603050405020304" pitchFamily="18" charset="0"/>
              </a:rPr>
              <a:t>edastab</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Mart-2 </a:t>
            </a:r>
            <a:r>
              <a:rPr lang="en-US" sz="2000" dirty="0" err="1">
                <a:effectLst/>
                <a:ea typeface="Times New Roman" panose="02020603050405020304" pitchFamily="18" charset="0"/>
              </a:rPr>
              <a:t>kinnitab</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saamist</a:t>
            </a:r>
            <a:r>
              <a:rPr lang="en-US" sz="2000" dirty="0">
                <a:effectLst/>
                <a:ea typeface="Times New Roman" panose="02020603050405020304" pitchFamily="18" charset="0"/>
              </a:rPr>
              <a:t> </a:t>
            </a:r>
            <a:r>
              <a:rPr lang="en-US" sz="2000" dirty="0" err="1">
                <a:effectLst/>
                <a:ea typeface="Times New Roman" panose="02020603050405020304" pitchFamily="18" charset="0"/>
              </a:rPr>
              <a:t>öeldes</a:t>
            </a:r>
            <a:r>
              <a:rPr lang="en-US" sz="2000" dirty="0">
                <a:effectLst/>
                <a:ea typeface="Times New Roman" panose="02020603050405020304" pitchFamily="18" charset="0"/>
              </a:rPr>
              <a:t> </a:t>
            </a:r>
            <a:r>
              <a:rPr lang="en-US" sz="2000" b="1" dirty="0">
                <a:effectLst/>
                <a:ea typeface="Times New Roman" panose="02020603050405020304" pitchFamily="18" charset="0"/>
              </a:rPr>
              <a:t>“</a:t>
            </a:r>
            <a:r>
              <a:rPr lang="en-US" sz="2000" b="1" dirty="0" err="1">
                <a:effectLst/>
                <a:ea typeface="Times New Roman" panose="02020603050405020304" pitchFamily="18" charset="0"/>
              </a:rPr>
              <a:t>sain</a:t>
            </a:r>
            <a:r>
              <a:rPr lang="en-US" sz="2000" b="1" dirty="0">
                <a:effectLst/>
                <a:ea typeface="Times New Roman" panose="02020603050405020304" pitchFamily="18" charset="0"/>
              </a:rPr>
              <a:t>”</a:t>
            </a:r>
            <a:r>
              <a:rPr lang="en-US" sz="2000" dirty="0">
                <a:effectLst/>
                <a:ea typeface="Times New Roman" panose="02020603050405020304" pitchFamily="18" charset="0"/>
              </a:rPr>
              <a:t>, </a:t>
            </a:r>
            <a:r>
              <a:rPr lang="en-US" sz="2000" dirty="0" err="1">
                <a:effectLst/>
                <a:ea typeface="Times New Roman" panose="02020603050405020304" pitchFamily="18" charset="0"/>
              </a:rPr>
              <a:t>või</a:t>
            </a:r>
            <a:r>
              <a:rPr lang="en-US" sz="2000" dirty="0">
                <a:effectLst/>
                <a:ea typeface="Times New Roman" panose="02020603050405020304" pitchFamily="18" charset="0"/>
              </a:rPr>
              <a:t> </a:t>
            </a:r>
            <a:r>
              <a:rPr lang="en-US" sz="2000" dirty="0" err="1">
                <a:effectLst/>
                <a:ea typeface="Times New Roman" panose="02020603050405020304" pitchFamily="18" charset="0"/>
              </a:rPr>
              <a:t>kui</a:t>
            </a:r>
            <a:r>
              <a:rPr lang="en-US" sz="2000" dirty="0">
                <a:effectLst/>
                <a:ea typeface="Times New Roman" panose="02020603050405020304" pitchFamily="18" charset="0"/>
              </a:rPr>
              <a:t> ta </a:t>
            </a:r>
            <a:r>
              <a:rPr lang="en-US" sz="2000" dirty="0" err="1">
                <a:effectLst/>
                <a:ea typeface="Times New Roman" panose="02020603050405020304" pitchFamily="18" charset="0"/>
              </a:rPr>
              <a:t>kindlalt</a:t>
            </a:r>
            <a:r>
              <a:rPr lang="en-US" sz="2000" dirty="0">
                <a:effectLst/>
                <a:ea typeface="Times New Roman" panose="02020603050405020304" pitchFamily="18" charset="0"/>
              </a:rPr>
              <a:t> </a:t>
            </a:r>
            <a:r>
              <a:rPr lang="en-US" sz="2000" dirty="0" err="1">
                <a:effectLst/>
                <a:ea typeface="Times New Roman" panose="02020603050405020304" pitchFamily="18" charset="0"/>
              </a:rPr>
              <a:t>ei</a:t>
            </a:r>
            <a:r>
              <a:rPr lang="en-US" sz="2000" dirty="0">
                <a:effectLst/>
                <a:ea typeface="Times New Roman" panose="02020603050405020304" pitchFamily="18" charset="0"/>
              </a:rPr>
              <a:t> </a:t>
            </a:r>
            <a:r>
              <a:rPr lang="en-US" sz="2000" dirty="0" err="1">
                <a:effectLst/>
                <a:ea typeface="Times New Roman" panose="02020603050405020304" pitchFamily="18" charset="0"/>
              </a:rPr>
              <a:t>kuulnud</a:t>
            </a:r>
            <a:r>
              <a:rPr lang="en-US" sz="2000" dirty="0">
                <a:effectLst/>
                <a:ea typeface="Times New Roman" panose="02020603050405020304" pitchFamily="18" charset="0"/>
              </a:rPr>
              <a:t> </a:t>
            </a:r>
            <a:r>
              <a:rPr lang="en-US" sz="2000" dirty="0" err="1">
                <a:effectLst/>
                <a:ea typeface="Times New Roman" panose="02020603050405020304" pitchFamily="18" charset="0"/>
              </a:rPr>
              <a:t>sõnumit</a:t>
            </a:r>
            <a:r>
              <a:rPr lang="en-US" sz="2000" dirty="0">
                <a:effectLst/>
                <a:ea typeface="Times New Roman" panose="02020603050405020304" pitchFamily="18" charset="0"/>
              </a:rPr>
              <a:t>, </a:t>
            </a:r>
            <a:r>
              <a:rPr lang="en-US" sz="2000" dirty="0" err="1">
                <a:effectLst/>
                <a:ea typeface="Times New Roman" panose="02020603050405020304" pitchFamily="18" charset="0"/>
              </a:rPr>
              <a:t>ütleb</a:t>
            </a:r>
            <a:r>
              <a:rPr lang="en-US" sz="2000" dirty="0">
                <a:effectLst/>
                <a:ea typeface="Times New Roman" panose="02020603050405020304" pitchFamily="18" charset="0"/>
              </a:rPr>
              <a:t> </a:t>
            </a:r>
            <a:r>
              <a:rPr lang="en-US" sz="2000" b="1" dirty="0">
                <a:effectLst/>
                <a:ea typeface="Times New Roman" panose="02020603050405020304" pitchFamily="18" charset="0"/>
              </a:rPr>
              <a:t>“</a:t>
            </a:r>
            <a:r>
              <a:rPr lang="en-US" sz="2000" b="1" dirty="0" err="1">
                <a:effectLst/>
                <a:ea typeface="Times New Roman" panose="02020603050405020304" pitchFamily="18" charset="0"/>
              </a:rPr>
              <a:t>korda</a:t>
            </a:r>
            <a:r>
              <a:rPr lang="en-US" sz="2000" b="1" dirty="0">
                <a:effectLst/>
                <a:ea typeface="Times New Roman" panose="02020603050405020304" pitchFamily="18" charset="0"/>
              </a:rPr>
              <a:t>”.</a:t>
            </a:r>
            <a:r>
              <a:rPr lang="en-US" sz="2000" dirty="0">
                <a:effectLst/>
                <a:ea typeface="Times New Roman" panose="02020603050405020304" pitchFamily="18" charset="0"/>
              </a:rPr>
              <a:t> </a:t>
            </a:r>
            <a:r>
              <a:rPr lang="en-US" sz="2000" dirty="0" err="1">
                <a:effectLst/>
                <a:ea typeface="Times New Roman" panose="02020603050405020304" pitchFamily="18" charset="0"/>
              </a:rPr>
              <a:t>Sel</a:t>
            </a:r>
            <a:r>
              <a:rPr lang="en-US" sz="2000" dirty="0">
                <a:effectLst/>
                <a:ea typeface="Times New Roman" panose="02020603050405020304" pitchFamily="18" charset="0"/>
              </a:rPr>
              <a:t> </a:t>
            </a:r>
            <a:r>
              <a:rPr lang="en-US" sz="2000" dirty="0" err="1">
                <a:effectLst/>
                <a:ea typeface="Times New Roman" panose="02020603050405020304" pitchFamily="18" charset="0"/>
              </a:rPr>
              <a:t>juhul</a:t>
            </a:r>
            <a:r>
              <a:rPr lang="en-US" sz="2000" dirty="0">
                <a:effectLst/>
                <a:ea typeface="Times New Roman" panose="02020603050405020304" pitchFamily="18" charset="0"/>
              </a:rPr>
              <a:t> Mart-1 </a:t>
            </a:r>
            <a:r>
              <a:rPr lang="en-US" sz="2000" dirty="0" err="1">
                <a:effectLst/>
                <a:ea typeface="Times New Roman" panose="02020603050405020304" pitchFamily="18" charset="0"/>
              </a:rPr>
              <a:t>kordab</a:t>
            </a:r>
            <a:r>
              <a:rPr lang="en-US" sz="2000" dirty="0">
                <a:effectLst/>
                <a:ea typeface="Times New Roman" panose="02020603050405020304" pitchFamily="18" charset="0"/>
              </a:rPr>
              <a:t> </a:t>
            </a:r>
            <a:r>
              <a:rPr lang="en-US" sz="2000" dirty="0" err="1">
                <a:effectLst/>
                <a:ea typeface="Times New Roman" panose="02020603050405020304" pitchFamily="18" charset="0"/>
              </a:rPr>
              <a:t>sõnumit</a:t>
            </a:r>
            <a:r>
              <a:rPr lang="en-US" sz="2000" dirty="0">
                <a:effectLst/>
                <a:ea typeface="Times New Roman" panose="02020603050405020304" pitchFamily="18" charset="0"/>
              </a:rPr>
              <a:t> ja Mart-2 </a:t>
            </a:r>
            <a:r>
              <a:rPr lang="en-US" sz="2000" dirty="0" err="1">
                <a:effectLst/>
                <a:ea typeface="Times New Roman" panose="02020603050405020304" pitchFamily="18" charset="0"/>
              </a:rPr>
              <a:t>kinnitab</a:t>
            </a:r>
            <a:r>
              <a:rPr lang="en-US" sz="2000" dirty="0">
                <a:effectLst/>
                <a:ea typeface="Times New Roman" panose="02020603050405020304" pitchFamily="18" charset="0"/>
              </a:rPr>
              <a:t> </a:t>
            </a:r>
            <a:r>
              <a:rPr lang="en-US" sz="2000" dirty="0" err="1">
                <a:effectLst/>
                <a:ea typeface="Times New Roman" panose="02020603050405020304" pitchFamily="18" charset="0"/>
              </a:rPr>
              <a:t>kuulmist</a:t>
            </a:r>
            <a:r>
              <a:rPr lang="en-US" sz="2000" dirty="0">
                <a:effectLst/>
                <a:ea typeface="Times New Roman" panose="02020603050405020304" pitchFamily="18" charset="0"/>
              </a:rPr>
              <a:t> </a:t>
            </a:r>
            <a:r>
              <a:rPr lang="en-US" sz="2000" dirty="0" err="1">
                <a:effectLst/>
                <a:ea typeface="Times New Roman" panose="02020603050405020304" pitchFamily="18" charset="0"/>
              </a:rPr>
              <a:t>öeldes</a:t>
            </a:r>
            <a:r>
              <a:rPr lang="en-US" sz="2000" dirty="0">
                <a:effectLst/>
                <a:ea typeface="Times New Roman" panose="02020603050405020304" pitchFamily="18" charset="0"/>
              </a:rPr>
              <a:t> </a:t>
            </a:r>
            <a:r>
              <a:rPr lang="en-US" sz="2000" b="1" dirty="0">
                <a:effectLst/>
                <a:ea typeface="Times New Roman" panose="02020603050405020304" pitchFamily="18" charset="0"/>
              </a:rPr>
              <a:t>“Sain”</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Mart-1 </a:t>
            </a:r>
            <a:r>
              <a:rPr lang="en-US" sz="2000" dirty="0" err="1">
                <a:effectLst/>
                <a:ea typeface="Times New Roman" panose="02020603050405020304" pitchFamily="18" charset="0"/>
              </a:rPr>
              <a:t>lõpetab</a:t>
            </a:r>
            <a:r>
              <a:rPr lang="en-US" sz="2000" dirty="0">
                <a:effectLst/>
                <a:ea typeface="Times New Roman" panose="02020603050405020304" pitchFamily="18" charset="0"/>
              </a:rPr>
              <a:t> </a:t>
            </a:r>
            <a:r>
              <a:rPr lang="en-US" sz="2000" dirty="0" err="1">
                <a:effectLst/>
                <a:ea typeface="Times New Roman" panose="02020603050405020304" pitchFamily="18" charset="0"/>
              </a:rPr>
              <a:t>sideseantsi</a:t>
            </a:r>
            <a:r>
              <a:rPr lang="en-US" sz="2000" dirty="0">
                <a:effectLst/>
                <a:ea typeface="Times New Roman" panose="02020603050405020304" pitchFamily="18" charset="0"/>
              </a:rPr>
              <a:t> </a:t>
            </a:r>
            <a:r>
              <a:rPr lang="en-US" sz="2000" dirty="0" err="1">
                <a:effectLst/>
                <a:ea typeface="Times New Roman" panose="02020603050405020304" pitchFamily="18" charset="0"/>
              </a:rPr>
              <a:t>öeldes</a:t>
            </a:r>
            <a:r>
              <a:rPr lang="en-US" sz="2000" dirty="0">
                <a:effectLst/>
                <a:ea typeface="Times New Roman" panose="02020603050405020304" pitchFamily="18" charset="0"/>
              </a:rPr>
              <a:t> </a:t>
            </a:r>
            <a:r>
              <a:rPr lang="en-US" sz="2000" b="1" dirty="0">
                <a:effectLst/>
                <a:ea typeface="Times New Roman" panose="02020603050405020304" pitchFamily="18" charset="0"/>
              </a:rPr>
              <a:t>”</a:t>
            </a:r>
            <a:r>
              <a:rPr lang="en-US" sz="2000" b="1" dirty="0" err="1">
                <a:effectLst/>
                <a:ea typeface="Times New Roman" panose="02020603050405020304" pitchFamily="18" charset="0"/>
              </a:rPr>
              <a:t>kõik</a:t>
            </a:r>
            <a:r>
              <a:rPr lang="en-US" sz="2000" b="1" dirty="0">
                <a:effectLst/>
                <a:ea typeface="Times New Roman" panose="02020603050405020304" pitchFamily="18" charset="0"/>
              </a:rPr>
              <a:t>”</a:t>
            </a:r>
            <a:endParaRPr lang="et-EE" sz="2000" dirty="0">
              <a:effectLst/>
              <a:ea typeface="Times New Roman" panose="02020603050405020304" pitchFamily="18" charset="0"/>
            </a:endParaRPr>
          </a:p>
          <a:p>
            <a:pPr>
              <a:lnSpc>
                <a:spcPct val="150000"/>
              </a:lnSpc>
            </a:pPr>
            <a:r>
              <a:rPr lang="en-US" sz="2000" dirty="0">
                <a:effectLst/>
                <a:ea typeface="Times New Roman" panose="02020603050405020304" pitchFamily="18" charset="0"/>
              </a:rPr>
              <a:t>Kui </a:t>
            </a:r>
            <a:r>
              <a:rPr lang="en-US" sz="2000" dirty="0" err="1">
                <a:effectLst/>
                <a:ea typeface="Times New Roman" panose="02020603050405020304" pitchFamily="18" charset="0"/>
              </a:rPr>
              <a:t>keegi</a:t>
            </a:r>
            <a:r>
              <a:rPr lang="en-US" sz="2000" dirty="0">
                <a:effectLst/>
                <a:ea typeface="Times New Roman" panose="02020603050405020304" pitchFamily="18" charset="0"/>
              </a:rPr>
              <a:t> </a:t>
            </a:r>
            <a:r>
              <a:rPr lang="en-US" sz="2000" dirty="0" err="1">
                <a:effectLst/>
                <a:ea typeface="Times New Roman" panose="02020603050405020304" pitchFamily="18" charset="0"/>
              </a:rPr>
              <a:t>edastab</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valesti</a:t>
            </a:r>
            <a:r>
              <a:rPr lang="en-US" sz="2000" dirty="0">
                <a:effectLst/>
                <a:ea typeface="Times New Roman" panose="02020603050405020304" pitchFamily="18" charset="0"/>
              </a:rPr>
              <a:t>, </a:t>
            </a:r>
            <a:r>
              <a:rPr lang="en-US" sz="2000" dirty="0" err="1">
                <a:effectLst/>
                <a:ea typeface="Times New Roman" panose="02020603050405020304" pitchFamily="18" charset="0"/>
              </a:rPr>
              <a:t>siis</a:t>
            </a:r>
            <a:r>
              <a:rPr lang="en-US" sz="2000" dirty="0">
                <a:effectLst/>
                <a:ea typeface="Times New Roman" panose="02020603050405020304" pitchFamily="18" charset="0"/>
              </a:rPr>
              <a:t> </a:t>
            </a:r>
            <a:r>
              <a:rPr lang="en-US" sz="2000" dirty="0" err="1">
                <a:effectLst/>
                <a:ea typeface="Times New Roman" panose="02020603050405020304" pitchFamily="18" charset="0"/>
              </a:rPr>
              <a:t>ütleb</a:t>
            </a:r>
            <a:r>
              <a:rPr lang="en-US" sz="2000" dirty="0">
                <a:effectLst/>
                <a:ea typeface="Times New Roman" panose="02020603050405020304" pitchFamily="18" charset="0"/>
              </a:rPr>
              <a:t> ta: </a:t>
            </a:r>
            <a:r>
              <a:rPr lang="en-US" sz="2000" b="1" dirty="0">
                <a:effectLst/>
                <a:ea typeface="Times New Roman" panose="02020603050405020304" pitchFamily="18" charset="0"/>
              </a:rPr>
              <a:t>“</a:t>
            </a:r>
            <a:r>
              <a:rPr lang="en-US" sz="2000" b="1" dirty="0" err="1">
                <a:effectLst/>
                <a:ea typeface="Times New Roman" panose="02020603050405020304" pitchFamily="18" charset="0"/>
              </a:rPr>
              <a:t>parandan</a:t>
            </a:r>
            <a:r>
              <a:rPr lang="en-US" sz="2000" b="1" dirty="0">
                <a:effectLst/>
                <a:ea typeface="Times New Roman" panose="02020603050405020304" pitchFamily="18" charset="0"/>
              </a:rPr>
              <a:t>”</a:t>
            </a:r>
            <a:r>
              <a:rPr lang="en-US" sz="2000" dirty="0">
                <a:effectLst/>
                <a:ea typeface="Times New Roman" panose="02020603050405020304" pitchFamily="18" charset="0"/>
              </a:rPr>
              <a:t> ja </a:t>
            </a:r>
            <a:r>
              <a:rPr lang="en-US" sz="2000" dirty="0" err="1">
                <a:effectLst/>
                <a:ea typeface="Times New Roman" panose="02020603050405020304" pitchFamily="18" charset="0"/>
              </a:rPr>
              <a:t>lausub</a:t>
            </a:r>
            <a:r>
              <a:rPr lang="en-US" sz="2000" dirty="0">
                <a:effectLst/>
                <a:ea typeface="Times New Roman" panose="02020603050405020304" pitchFamily="18" charset="0"/>
              </a:rPr>
              <a:t> </a:t>
            </a:r>
            <a:r>
              <a:rPr lang="en-US" sz="2000" dirty="0" err="1">
                <a:effectLst/>
                <a:ea typeface="Times New Roman" panose="02020603050405020304" pitchFamily="18" charset="0"/>
              </a:rPr>
              <a:t>seejärel</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õige</a:t>
            </a:r>
            <a:r>
              <a:rPr lang="en-US" sz="2000" dirty="0">
                <a:effectLst/>
                <a:ea typeface="Times New Roman" panose="02020603050405020304" pitchFamily="18" charset="0"/>
              </a:rPr>
              <a:t> </a:t>
            </a:r>
            <a:r>
              <a:rPr lang="en-US" sz="2000" dirty="0" err="1">
                <a:effectLst/>
                <a:ea typeface="Times New Roman" panose="02020603050405020304" pitchFamily="18" charset="0"/>
              </a:rPr>
              <a:t>teksti</a:t>
            </a:r>
            <a:r>
              <a:rPr lang="en-US" sz="2000" dirty="0">
                <a:effectLst/>
                <a:ea typeface="Times New Roman" panose="02020603050405020304" pitchFamily="18" charset="0"/>
              </a:rPr>
              <a:t>.</a:t>
            </a:r>
            <a:endParaRPr lang="et-EE" sz="2000" dirty="0">
              <a:effectLst/>
              <a:ea typeface="Times New Roman" panose="02020603050405020304" pitchFamily="18" charset="0"/>
            </a:endParaRPr>
          </a:p>
        </p:txBody>
      </p:sp>
      <p:sp>
        <p:nvSpPr>
          <p:cNvPr id="4" name="Date Placeholder 3">
            <a:extLst>
              <a:ext uri="{FF2B5EF4-FFF2-40B4-BE49-F238E27FC236}">
                <a16:creationId xmlns:a16="http://schemas.microsoft.com/office/drawing/2014/main" id="{3D21375D-31D0-7ED9-BB78-4167D1C91F59}"/>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732682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9B32F-D0F6-359A-0634-0E50B47AD535}"/>
              </a:ext>
            </a:extLst>
          </p:cNvPr>
          <p:cNvSpPr>
            <a:spLocks noGrp="1"/>
          </p:cNvSpPr>
          <p:nvPr>
            <p:ph type="title"/>
          </p:nvPr>
        </p:nvSpPr>
        <p:spPr/>
        <p:txBody>
          <a:bodyPr/>
          <a:lstStyle/>
          <a:p>
            <a:r>
              <a:rPr lang="en-US" sz="3600" b="1" dirty="0">
                <a:solidFill>
                  <a:srgbClr val="0070C0"/>
                </a:solidFill>
                <a:effectLst/>
                <a:latin typeface="Times New Roman" panose="02020603050405020304" pitchFamily="18" charset="0"/>
                <a:ea typeface="Times New Roman" panose="02020603050405020304" pitchFamily="18" charset="0"/>
              </a:rPr>
              <a:t>ÜLDIST:</a:t>
            </a:r>
            <a:br>
              <a:rPr lang="et-EE" sz="4000" dirty="0">
                <a:effectLst/>
                <a:latin typeface="Times New Roman" panose="02020603050405020304" pitchFamily="18" charset="0"/>
                <a:ea typeface="Times New Roman" panose="02020603050405020304" pitchFamily="18" charset="0"/>
              </a:rPr>
            </a:br>
            <a:endParaRPr lang="et-EE" dirty="0"/>
          </a:p>
        </p:txBody>
      </p:sp>
      <p:sp>
        <p:nvSpPr>
          <p:cNvPr id="3" name="Content Placeholder 2">
            <a:extLst>
              <a:ext uri="{FF2B5EF4-FFF2-40B4-BE49-F238E27FC236}">
                <a16:creationId xmlns:a16="http://schemas.microsoft.com/office/drawing/2014/main" id="{8136AF9A-E025-EC2E-30FA-8856975A8BE9}"/>
              </a:ext>
            </a:extLst>
          </p:cNvPr>
          <p:cNvSpPr>
            <a:spLocks noGrp="1"/>
          </p:cNvSpPr>
          <p:nvPr>
            <p:ph idx="1"/>
          </p:nvPr>
        </p:nvSpPr>
        <p:spPr>
          <a:xfrm>
            <a:off x="577970" y="1544128"/>
            <a:ext cx="10547230" cy="4408616"/>
          </a:xfrm>
        </p:spPr>
        <p:txBody>
          <a:bodyPr>
            <a:normAutofit/>
          </a:bodyPr>
          <a:lstStyle/>
          <a:p>
            <a:pPr>
              <a:lnSpc>
                <a:spcPct val="150000"/>
              </a:lnSpc>
            </a:pPr>
            <a:r>
              <a:rPr lang="en-US" sz="2000" dirty="0" err="1">
                <a:effectLst/>
                <a:ea typeface="Times New Roman" panose="02020603050405020304" pitchFamily="18" charset="0"/>
              </a:rPr>
              <a:t>Iga</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saatekord</a:t>
            </a:r>
            <a:r>
              <a:rPr lang="en-US" sz="2000" dirty="0">
                <a:effectLst/>
                <a:ea typeface="Times New Roman" panose="02020603050405020304" pitchFamily="18" charset="0"/>
              </a:rPr>
              <a:t> </a:t>
            </a:r>
            <a:r>
              <a:rPr lang="en-US" sz="2000" dirty="0" err="1">
                <a:effectLst/>
                <a:ea typeface="Times New Roman" panose="02020603050405020304" pitchFamily="18" charset="0"/>
              </a:rPr>
              <a:t>ei</a:t>
            </a:r>
            <a:r>
              <a:rPr lang="en-US" sz="2000" dirty="0">
                <a:effectLst/>
                <a:ea typeface="Times New Roman" panose="02020603050405020304" pitchFamily="18" charset="0"/>
              </a:rPr>
              <a:t> </a:t>
            </a:r>
            <a:r>
              <a:rPr lang="en-US" sz="2000" dirty="0" err="1">
                <a:effectLst/>
                <a:ea typeface="Times New Roman" panose="02020603050405020304" pitchFamily="18" charset="0"/>
              </a:rPr>
              <a:t>tohiks</a:t>
            </a:r>
            <a:r>
              <a:rPr lang="en-US" sz="2000" dirty="0">
                <a:effectLst/>
                <a:ea typeface="Times New Roman" panose="02020603050405020304" pitchFamily="18" charset="0"/>
              </a:rPr>
              <a:t> </a:t>
            </a:r>
            <a:r>
              <a:rPr lang="en-US" sz="2000" dirty="0" err="1">
                <a:effectLst/>
                <a:ea typeface="Times New Roman" panose="02020603050405020304" pitchFamily="18" charset="0"/>
              </a:rPr>
              <a:t>kesta</a:t>
            </a:r>
            <a:r>
              <a:rPr lang="en-US" sz="2000" dirty="0">
                <a:effectLst/>
                <a:ea typeface="Times New Roman" panose="02020603050405020304" pitchFamily="18" charset="0"/>
              </a:rPr>
              <a:t> </a:t>
            </a:r>
            <a:r>
              <a:rPr lang="en-US" sz="2000" dirty="0" err="1">
                <a:effectLst/>
                <a:ea typeface="Times New Roman" panose="02020603050405020304" pitchFamily="18" charset="0"/>
              </a:rPr>
              <a:t>üle</a:t>
            </a:r>
            <a:r>
              <a:rPr lang="en-US" sz="2000" dirty="0">
                <a:effectLst/>
                <a:ea typeface="Times New Roman" panose="02020603050405020304" pitchFamily="18" charset="0"/>
              </a:rPr>
              <a:t> 7 </a:t>
            </a:r>
            <a:r>
              <a:rPr lang="en-US" sz="2000" dirty="0" err="1">
                <a:effectLst/>
                <a:ea typeface="Times New Roman" panose="02020603050405020304" pitchFamily="18" charset="0"/>
              </a:rPr>
              <a:t>sekundi</a:t>
            </a:r>
            <a:r>
              <a:rPr lang="en-US" sz="2000" dirty="0">
                <a:effectLst/>
                <a:ea typeface="Times New Roman" panose="02020603050405020304" pitchFamily="18" charset="0"/>
              </a:rPr>
              <a:t>.</a:t>
            </a:r>
            <a:endParaRPr lang="et-EE" sz="2000" dirty="0">
              <a:effectLst/>
              <a:ea typeface="Times New Roman" panose="02020603050405020304" pitchFamily="18" charset="0"/>
            </a:endParaRPr>
          </a:p>
          <a:p>
            <a:pPr>
              <a:lnSpc>
                <a:spcPct val="150000"/>
              </a:lnSpc>
            </a:pPr>
            <a:r>
              <a:rPr lang="en-US" sz="2000" dirty="0" err="1">
                <a:effectLst/>
                <a:ea typeface="Times New Roman" panose="02020603050405020304" pitchFamily="18" charset="0"/>
              </a:rPr>
              <a:t>Pikemad</a:t>
            </a:r>
            <a:r>
              <a:rPr lang="en-US" sz="2000" dirty="0">
                <a:effectLst/>
                <a:ea typeface="Times New Roman" panose="02020603050405020304" pitchFamily="18" charset="0"/>
              </a:rPr>
              <a:t> </a:t>
            </a:r>
            <a:r>
              <a:rPr lang="en-US" sz="2000" dirty="0" err="1">
                <a:effectLst/>
                <a:ea typeface="Times New Roman" panose="02020603050405020304" pitchFamily="18" charset="0"/>
              </a:rPr>
              <a:t>sõnumid</a:t>
            </a:r>
            <a:r>
              <a:rPr lang="en-US" sz="2000" dirty="0">
                <a:effectLst/>
                <a:ea typeface="Times New Roman" panose="02020603050405020304" pitchFamily="18" charset="0"/>
              </a:rPr>
              <a:t> ja </a:t>
            </a:r>
            <a:r>
              <a:rPr lang="en-US" sz="2000" dirty="0" err="1">
                <a:effectLst/>
                <a:ea typeface="Times New Roman" panose="02020603050405020304" pitchFamily="18" charset="0"/>
              </a:rPr>
              <a:t>teated</a:t>
            </a:r>
            <a:r>
              <a:rPr lang="en-US" sz="2000" dirty="0">
                <a:effectLst/>
                <a:ea typeface="Times New Roman" panose="02020603050405020304" pitchFamily="18" charset="0"/>
              </a:rPr>
              <a:t> </a:t>
            </a:r>
            <a:r>
              <a:rPr lang="en-US" sz="2000" dirty="0" err="1">
                <a:effectLst/>
                <a:ea typeface="Times New Roman" panose="02020603050405020304" pitchFamily="18" charset="0"/>
              </a:rPr>
              <a:t>edastatakse</a:t>
            </a:r>
            <a:r>
              <a:rPr lang="en-US" sz="2000" dirty="0">
                <a:effectLst/>
                <a:ea typeface="Times New Roman" panose="02020603050405020304" pitchFamily="18" charset="0"/>
              </a:rPr>
              <a:t> </a:t>
            </a:r>
            <a:r>
              <a:rPr lang="en-US" sz="2000" dirty="0" err="1">
                <a:effectLst/>
                <a:ea typeface="Times New Roman" panose="02020603050405020304" pitchFamily="18" charset="0"/>
              </a:rPr>
              <a:t>osadena</a:t>
            </a:r>
            <a:r>
              <a:rPr lang="en-US" sz="2000" dirty="0">
                <a:effectLst/>
                <a:ea typeface="Times New Roman" panose="02020603050405020304" pitchFamily="18" charset="0"/>
              </a:rPr>
              <a:t>.</a:t>
            </a:r>
            <a:endParaRPr lang="et-EE" sz="2000" dirty="0">
              <a:effectLst/>
              <a:ea typeface="Times New Roman" panose="02020603050405020304" pitchFamily="18" charset="0"/>
            </a:endParaRPr>
          </a:p>
          <a:p>
            <a:pPr>
              <a:lnSpc>
                <a:spcPct val="150000"/>
              </a:lnSpc>
            </a:pPr>
            <a:r>
              <a:rPr lang="en-US" sz="2000" dirty="0" err="1">
                <a:effectLst/>
                <a:ea typeface="Times New Roman" panose="02020603050405020304" pitchFamily="18" charset="0"/>
              </a:rPr>
              <a:t>Kuuldepausile</a:t>
            </a:r>
            <a:r>
              <a:rPr lang="en-US" sz="2000" dirty="0">
                <a:effectLst/>
                <a:ea typeface="Times New Roman" panose="02020603050405020304" pitchFamily="18" charset="0"/>
              </a:rPr>
              <a:t> </a:t>
            </a:r>
            <a:r>
              <a:rPr lang="en-US" sz="2000" dirty="0" err="1">
                <a:effectLst/>
                <a:ea typeface="Times New Roman" panose="02020603050405020304" pitchFamily="18" charset="0"/>
              </a:rPr>
              <a:t>minekul</a:t>
            </a:r>
            <a:r>
              <a:rPr lang="en-US" sz="2000" dirty="0">
                <a:effectLst/>
                <a:ea typeface="Times New Roman" panose="02020603050405020304" pitchFamily="18" charset="0"/>
              </a:rPr>
              <a:t> </a:t>
            </a:r>
            <a:r>
              <a:rPr lang="en-US" sz="2000" dirty="0" err="1">
                <a:effectLst/>
                <a:ea typeface="Times New Roman" panose="02020603050405020304" pitchFamily="18" charset="0"/>
              </a:rPr>
              <a:t>ei</a:t>
            </a:r>
            <a:r>
              <a:rPr lang="en-US" sz="2000" dirty="0">
                <a:effectLst/>
                <a:ea typeface="Times New Roman" panose="02020603050405020304" pitchFamily="18" charset="0"/>
              </a:rPr>
              <a:t> </a:t>
            </a:r>
            <a:r>
              <a:rPr lang="en-US" sz="2000" dirty="0" err="1">
                <a:effectLst/>
                <a:ea typeface="Times New Roman" panose="02020603050405020304" pitchFamily="18" charset="0"/>
              </a:rPr>
              <a:t>lausuta</a:t>
            </a:r>
            <a:r>
              <a:rPr lang="en-US" sz="2000" dirty="0">
                <a:effectLst/>
                <a:ea typeface="Times New Roman" panose="02020603050405020304" pitchFamily="18" charset="0"/>
              </a:rPr>
              <a:t> “</a:t>
            </a:r>
            <a:r>
              <a:rPr lang="en-US" sz="2000" dirty="0" err="1">
                <a:effectLst/>
                <a:ea typeface="Times New Roman" panose="02020603050405020304" pitchFamily="18" charset="0"/>
              </a:rPr>
              <a:t>kuuldel</a:t>
            </a:r>
            <a:r>
              <a:rPr lang="en-US" sz="2000" dirty="0">
                <a:effectLst/>
                <a:ea typeface="Times New Roman" panose="02020603050405020304" pitchFamily="18" charset="0"/>
              </a:rPr>
              <a:t>” </a:t>
            </a:r>
            <a:endParaRPr lang="et-EE" sz="2000" dirty="0">
              <a:effectLst/>
              <a:ea typeface="Times New Roman" panose="02020603050405020304" pitchFamily="18" charset="0"/>
            </a:endParaRPr>
          </a:p>
          <a:p>
            <a:pPr>
              <a:lnSpc>
                <a:spcPct val="150000"/>
              </a:lnSpc>
            </a:pP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vastuvõtja</a:t>
            </a:r>
            <a:r>
              <a:rPr lang="en-US" sz="2000" dirty="0">
                <a:effectLst/>
                <a:ea typeface="Times New Roman" panose="02020603050405020304" pitchFamily="18" charset="0"/>
              </a:rPr>
              <a:t> </a:t>
            </a:r>
            <a:r>
              <a:rPr lang="en-US" sz="2000" dirty="0" err="1">
                <a:effectLst/>
                <a:ea typeface="Times New Roman" panose="02020603050405020304" pitchFamily="18" charset="0"/>
              </a:rPr>
              <a:t>peab</a:t>
            </a:r>
            <a:r>
              <a:rPr lang="en-US" sz="2000" dirty="0">
                <a:effectLst/>
                <a:ea typeface="Times New Roman" panose="02020603050405020304" pitchFamily="18" charset="0"/>
              </a:rPr>
              <a:t> </a:t>
            </a:r>
            <a:r>
              <a:rPr lang="en-US" sz="2000" dirty="0" err="1">
                <a:effectLst/>
                <a:ea typeface="Times New Roman" panose="02020603050405020304" pitchFamily="18" charset="0"/>
              </a:rPr>
              <a:t>kuuldepausi</a:t>
            </a:r>
            <a:r>
              <a:rPr lang="en-US" sz="2000" dirty="0">
                <a:effectLst/>
                <a:ea typeface="Times New Roman" panose="02020603050405020304" pitchFamily="18" charset="0"/>
              </a:rPr>
              <a:t> </a:t>
            </a:r>
            <a:r>
              <a:rPr lang="en-US" sz="2000" dirty="0" err="1">
                <a:effectLst/>
                <a:ea typeface="Times New Roman" panose="02020603050405020304" pitchFamily="18" charset="0"/>
              </a:rPr>
              <a:t>ajal</a:t>
            </a:r>
            <a:r>
              <a:rPr lang="en-US" sz="2000" dirty="0">
                <a:effectLst/>
                <a:ea typeface="Times New Roman" panose="02020603050405020304" pitchFamily="18" charset="0"/>
              </a:rPr>
              <a:t> </a:t>
            </a:r>
            <a:r>
              <a:rPr lang="en-US" sz="2000" dirty="0" err="1">
                <a:effectLst/>
                <a:ea typeface="Times New Roman" panose="02020603050405020304" pitchFamily="18" charset="0"/>
              </a:rPr>
              <a:t>lausuma</a:t>
            </a:r>
            <a:r>
              <a:rPr lang="en-US" sz="2000" dirty="0">
                <a:effectLst/>
                <a:ea typeface="Times New Roman" panose="02020603050405020304" pitchFamily="18" charset="0"/>
              </a:rPr>
              <a:t> “</a:t>
            </a:r>
            <a:r>
              <a:rPr lang="en-US" sz="2000" dirty="0" err="1">
                <a:effectLst/>
                <a:ea typeface="Times New Roman" panose="02020603050405020304" pitchFamily="18" charset="0"/>
              </a:rPr>
              <a:t>sain</a:t>
            </a:r>
            <a:r>
              <a:rPr lang="en-US" sz="2000" dirty="0">
                <a:effectLst/>
                <a:ea typeface="Times New Roman" panose="02020603050405020304" pitchFamily="18" charset="0"/>
              </a:rPr>
              <a:t>” </a:t>
            </a:r>
            <a:r>
              <a:rPr lang="en-US" sz="2000" dirty="0" err="1">
                <a:effectLst/>
                <a:ea typeface="Times New Roman" panose="02020603050405020304" pitchFamily="18" charset="0"/>
              </a:rPr>
              <a:t>või</a:t>
            </a:r>
            <a:r>
              <a:rPr lang="en-US" sz="2000" dirty="0">
                <a:effectLst/>
                <a:ea typeface="Times New Roman" panose="02020603050405020304" pitchFamily="18" charset="0"/>
              </a:rPr>
              <a:t> “</a:t>
            </a:r>
            <a:r>
              <a:rPr lang="en-US" sz="2000" dirty="0" err="1">
                <a:effectLst/>
                <a:ea typeface="Times New Roman" panose="02020603050405020304" pitchFamily="18" charset="0"/>
              </a:rPr>
              <a:t>korda</a:t>
            </a:r>
            <a:r>
              <a:rPr lang="en-US" sz="2000" dirty="0">
                <a:effectLst/>
                <a:ea typeface="Times New Roman" panose="02020603050405020304" pitchFamily="18" charset="0"/>
              </a:rPr>
              <a:t>” </a:t>
            </a:r>
            <a:r>
              <a:rPr lang="en-US" sz="2000" dirty="0" err="1">
                <a:effectLst/>
                <a:ea typeface="Times New Roman" panose="02020603050405020304" pitchFamily="18" charset="0"/>
              </a:rPr>
              <a:t>mille</a:t>
            </a:r>
            <a:r>
              <a:rPr lang="en-US" sz="2000" dirty="0">
                <a:effectLst/>
                <a:ea typeface="Times New Roman" panose="02020603050405020304" pitchFamily="18" charset="0"/>
              </a:rPr>
              <a:t> </a:t>
            </a:r>
            <a:r>
              <a:rPr lang="en-US" sz="2000" dirty="0" err="1">
                <a:effectLst/>
                <a:ea typeface="Times New Roman" panose="02020603050405020304" pitchFamily="18" charset="0"/>
              </a:rPr>
              <a:t>järel</a:t>
            </a:r>
            <a:r>
              <a:rPr lang="en-US" sz="2000" dirty="0">
                <a:effectLst/>
                <a:ea typeface="Times New Roman" panose="02020603050405020304" pitchFamily="18" charset="0"/>
              </a:rPr>
              <a:t> </a:t>
            </a:r>
            <a:r>
              <a:rPr lang="en-US" sz="2000" dirty="0" err="1">
                <a:effectLst/>
                <a:ea typeface="Times New Roman" panose="02020603050405020304" pitchFamily="18" charset="0"/>
              </a:rPr>
              <a:t>jätkatakse</a:t>
            </a:r>
            <a:r>
              <a:rPr lang="en-US" sz="2000" dirty="0">
                <a:effectLst/>
                <a:ea typeface="Times New Roman" panose="02020603050405020304" pitchFamily="18" charset="0"/>
              </a:rPr>
              <a:t> </a:t>
            </a:r>
            <a:r>
              <a:rPr lang="en-US" sz="2000" dirty="0" err="1">
                <a:effectLst/>
                <a:ea typeface="Times New Roman" panose="02020603050405020304" pitchFamily="18" charset="0"/>
              </a:rPr>
              <a:t>sõnumi</a:t>
            </a:r>
            <a:r>
              <a:rPr lang="en-US" sz="2000" dirty="0">
                <a:effectLst/>
                <a:ea typeface="Times New Roman" panose="02020603050405020304" pitchFamily="18" charset="0"/>
              </a:rPr>
              <a:t> </a:t>
            </a:r>
            <a:r>
              <a:rPr lang="en-US" sz="2000" dirty="0" err="1">
                <a:effectLst/>
                <a:ea typeface="Times New Roman" panose="02020603050405020304" pitchFamily="18" charset="0"/>
              </a:rPr>
              <a:t>edastamist</a:t>
            </a:r>
            <a:endParaRPr lang="et-EE" sz="2000" dirty="0">
              <a:effectLst/>
              <a:ea typeface="Times New Roman" panose="02020603050405020304" pitchFamily="18" charset="0"/>
            </a:endParaRPr>
          </a:p>
          <a:p>
            <a:pPr>
              <a:lnSpc>
                <a:spcPct val="150000"/>
              </a:lnSpc>
            </a:pPr>
            <a:r>
              <a:rPr lang="en-US" sz="2000" dirty="0" err="1">
                <a:effectLst/>
                <a:ea typeface="Times New Roman" panose="02020603050405020304" pitchFamily="18" charset="0"/>
              </a:rPr>
              <a:t>Raadiosides</a:t>
            </a:r>
            <a:r>
              <a:rPr lang="en-US" sz="2000" dirty="0">
                <a:effectLst/>
                <a:ea typeface="Times New Roman" panose="02020603050405020304" pitchFamily="18" charset="0"/>
              </a:rPr>
              <a:t> </a:t>
            </a:r>
            <a:r>
              <a:rPr lang="en-US" sz="2000" dirty="0" err="1">
                <a:effectLst/>
                <a:ea typeface="Times New Roman" panose="02020603050405020304" pitchFamily="18" charset="0"/>
              </a:rPr>
              <a:t>kasutatakse</a:t>
            </a:r>
            <a:r>
              <a:rPr lang="en-US" sz="2000" dirty="0">
                <a:effectLst/>
                <a:ea typeface="Times New Roman" panose="02020603050405020304" pitchFamily="18" charset="0"/>
              </a:rPr>
              <a:t> </a:t>
            </a:r>
            <a:r>
              <a:rPr lang="en-US" sz="2000" dirty="0" err="1">
                <a:effectLst/>
                <a:ea typeface="Times New Roman" panose="02020603050405020304" pitchFamily="18" charset="0"/>
              </a:rPr>
              <a:t>kutsungeid</a:t>
            </a:r>
            <a:r>
              <a:rPr lang="en-US" sz="2000" dirty="0">
                <a:effectLst/>
                <a:ea typeface="Times New Roman" panose="02020603050405020304" pitchFamily="18" charset="0"/>
              </a:rPr>
              <a:t>, </a:t>
            </a:r>
            <a:r>
              <a:rPr lang="en-US" sz="2000" dirty="0" err="1">
                <a:effectLst/>
                <a:ea typeface="Times New Roman" panose="02020603050405020304" pitchFamily="18" charset="0"/>
              </a:rPr>
              <a:t>ega</a:t>
            </a:r>
            <a:r>
              <a:rPr lang="en-US" sz="2000" dirty="0">
                <a:effectLst/>
                <a:ea typeface="Times New Roman" panose="02020603050405020304" pitchFamily="18" charset="0"/>
              </a:rPr>
              <a:t> </a:t>
            </a:r>
            <a:r>
              <a:rPr lang="en-US" sz="2000" dirty="0" err="1">
                <a:effectLst/>
                <a:ea typeface="Times New Roman" panose="02020603050405020304" pitchFamily="18" charset="0"/>
              </a:rPr>
              <a:t>nimetata</a:t>
            </a:r>
            <a:r>
              <a:rPr lang="en-US" sz="2000" dirty="0">
                <a:effectLst/>
                <a:ea typeface="Times New Roman" panose="02020603050405020304" pitchFamily="18" charset="0"/>
              </a:rPr>
              <a:t> </a:t>
            </a:r>
            <a:r>
              <a:rPr lang="en-US" sz="2000" dirty="0" err="1">
                <a:effectLst/>
                <a:ea typeface="Times New Roman" panose="02020603050405020304" pitchFamily="18" charset="0"/>
              </a:rPr>
              <a:t>isikute</a:t>
            </a:r>
            <a:r>
              <a:rPr lang="en-US" sz="2000" dirty="0">
                <a:effectLst/>
                <a:ea typeface="Times New Roman" panose="02020603050405020304" pitchFamily="18" charset="0"/>
              </a:rPr>
              <a:t> </a:t>
            </a:r>
            <a:r>
              <a:rPr lang="en-US" sz="2000" dirty="0" err="1">
                <a:effectLst/>
                <a:ea typeface="Times New Roman" panose="02020603050405020304" pitchFamily="18" charset="0"/>
              </a:rPr>
              <a:t>nimesid</a:t>
            </a:r>
            <a:endParaRPr lang="et-EE" sz="2000" dirty="0">
              <a:effectLst/>
              <a:ea typeface="Times New Roman" panose="02020603050405020304" pitchFamily="18" charset="0"/>
            </a:endParaRPr>
          </a:p>
          <a:p>
            <a:pPr>
              <a:lnSpc>
                <a:spcPct val="150000"/>
              </a:lnSpc>
            </a:pPr>
            <a:r>
              <a:rPr lang="en-US" sz="2000" dirty="0" err="1">
                <a:effectLst/>
                <a:ea typeface="Times New Roman" panose="02020603050405020304" pitchFamily="18" charset="0"/>
              </a:rPr>
              <a:t>Võimalusel</a:t>
            </a:r>
            <a:r>
              <a:rPr lang="en-US" sz="2000" dirty="0">
                <a:effectLst/>
                <a:ea typeface="Times New Roman" panose="02020603050405020304" pitchFamily="18" charset="0"/>
              </a:rPr>
              <a:t> </a:t>
            </a:r>
            <a:r>
              <a:rPr lang="en-US" sz="2000" dirty="0" err="1">
                <a:effectLst/>
                <a:ea typeface="Times New Roman" panose="02020603050405020304" pitchFamily="18" charset="0"/>
              </a:rPr>
              <a:t>püütakse</a:t>
            </a:r>
            <a:r>
              <a:rPr lang="en-US" sz="2000" dirty="0">
                <a:effectLst/>
                <a:ea typeface="Times New Roman" panose="02020603050405020304" pitchFamily="18" charset="0"/>
              </a:rPr>
              <a:t> </a:t>
            </a:r>
            <a:r>
              <a:rPr lang="en-US" sz="2000" dirty="0" err="1">
                <a:effectLst/>
                <a:ea typeface="Times New Roman" panose="02020603050405020304" pitchFamily="18" charset="0"/>
              </a:rPr>
              <a:t>vältida</a:t>
            </a:r>
            <a:r>
              <a:rPr lang="en-US" sz="2000" dirty="0">
                <a:effectLst/>
                <a:ea typeface="Times New Roman" panose="02020603050405020304" pitchFamily="18" charset="0"/>
              </a:rPr>
              <a:t> </a:t>
            </a:r>
            <a:r>
              <a:rPr lang="en-US" sz="2000" dirty="0" err="1">
                <a:effectLst/>
                <a:ea typeface="Times New Roman" panose="02020603050405020304" pitchFamily="18" charset="0"/>
              </a:rPr>
              <a:t>oma</a:t>
            </a:r>
            <a:r>
              <a:rPr lang="en-US" sz="2000" dirty="0">
                <a:effectLst/>
                <a:ea typeface="Times New Roman" panose="02020603050405020304" pitchFamily="18" charset="0"/>
              </a:rPr>
              <a:t> </a:t>
            </a:r>
            <a:r>
              <a:rPr lang="en-US" sz="2000" dirty="0" err="1">
                <a:effectLst/>
                <a:ea typeface="Times New Roman" panose="02020603050405020304" pitchFamily="18" charset="0"/>
              </a:rPr>
              <a:t>asukoha</a:t>
            </a:r>
            <a:r>
              <a:rPr lang="en-US" sz="2000" dirty="0">
                <a:effectLst/>
                <a:ea typeface="Times New Roman" panose="02020603050405020304" pitchFamily="18" charset="0"/>
              </a:rPr>
              <a:t> </a:t>
            </a:r>
            <a:r>
              <a:rPr lang="en-US" sz="2000" dirty="0" err="1">
                <a:effectLst/>
                <a:ea typeface="Times New Roman" panose="02020603050405020304" pitchFamily="18" charset="0"/>
              </a:rPr>
              <a:t>täpset</a:t>
            </a:r>
            <a:r>
              <a:rPr lang="en-US" sz="2000" dirty="0">
                <a:effectLst/>
                <a:ea typeface="Times New Roman" panose="02020603050405020304" pitchFamily="18" charset="0"/>
              </a:rPr>
              <a:t> </a:t>
            </a:r>
            <a:r>
              <a:rPr lang="en-US" sz="2000" dirty="0" err="1">
                <a:effectLst/>
                <a:ea typeface="Times New Roman" panose="02020603050405020304" pitchFamily="18" charset="0"/>
              </a:rPr>
              <a:t>nimetamist</a:t>
            </a:r>
            <a:endParaRPr lang="et-EE" sz="2000" dirty="0">
              <a:effectLst/>
              <a:ea typeface="Times New Roman" panose="02020603050405020304" pitchFamily="18" charset="0"/>
            </a:endParaRPr>
          </a:p>
          <a:p>
            <a:endParaRPr lang="et-EE" dirty="0"/>
          </a:p>
        </p:txBody>
      </p:sp>
      <p:sp>
        <p:nvSpPr>
          <p:cNvPr id="4" name="Date Placeholder 3">
            <a:extLst>
              <a:ext uri="{FF2B5EF4-FFF2-40B4-BE49-F238E27FC236}">
                <a16:creationId xmlns:a16="http://schemas.microsoft.com/office/drawing/2014/main" id="{99856F95-247F-9409-1304-A691BB960AD4}"/>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19372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C8775-FC12-9634-2866-A4C325D85F15}"/>
              </a:ext>
            </a:extLst>
          </p:cNvPr>
          <p:cNvSpPr>
            <a:spLocks noGrp="1"/>
          </p:cNvSpPr>
          <p:nvPr>
            <p:ph type="title"/>
          </p:nvPr>
        </p:nvSpPr>
        <p:spPr>
          <a:xfrm>
            <a:off x="1066800" y="642594"/>
            <a:ext cx="10058400" cy="142410"/>
          </a:xfrm>
        </p:spPr>
        <p:txBody>
          <a:bodyPr>
            <a:normAutofit fontScale="90000"/>
          </a:bodyPr>
          <a:lstStyle/>
          <a:p>
            <a:endParaRPr lang="et-EE" dirty="0"/>
          </a:p>
        </p:txBody>
      </p:sp>
      <p:pic>
        <p:nvPicPr>
          <p:cNvPr id="6" name="Content Placeholder 5" descr="A close-up of a walkie talkie&#10;&#10;Description automatically generated">
            <a:extLst>
              <a:ext uri="{FF2B5EF4-FFF2-40B4-BE49-F238E27FC236}">
                <a16:creationId xmlns:a16="http://schemas.microsoft.com/office/drawing/2014/main" id="{F029172F-776A-0527-949D-AE8ABE517BA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457200"/>
            <a:ext cx="9403770" cy="5862741"/>
          </a:xfrm>
        </p:spPr>
      </p:pic>
      <p:sp>
        <p:nvSpPr>
          <p:cNvPr id="4" name="Date Placeholder 3">
            <a:extLst>
              <a:ext uri="{FF2B5EF4-FFF2-40B4-BE49-F238E27FC236}">
                <a16:creationId xmlns:a16="http://schemas.microsoft.com/office/drawing/2014/main" id="{4A87FAE4-E575-5918-5EA6-DB7583CF2077}"/>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3015221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91D4E-F304-5660-DAC9-34882A657B0F}"/>
              </a:ext>
            </a:extLst>
          </p:cNvPr>
          <p:cNvSpPr>
            <a:spLocks noGrp="1"/>
          </p:cNvSpPr>
          <p:nvPr>
            <p:ph type="title"/>
          </p:nvPr>
        </p:nvSpPr>
        <p:spPr/>
        <p:txBody>
          <a:bodyPr/>
          <a:lstStyle/>
          <a:p>
            <a:endParaRPr lang="et-EE"/>
          </a:p>
        </p:txBody>
      </p:sp>
      <p:pic>
        <p:nvPicPr>
          <p:cNvPr id="6" name="Content Placeholder 5" descr="A cell phone with text on it&#10;&#10;Description automatically generated">
            <a:extLst>
              <a:ext uri="{FF2B5EF4-FFF2-40B4-BE49-F238E27FC236}">
                <a16:creationId xmlns:a16="http://schemas.microsoft.com/office/drawing/2014/main" id="{05B964FE-0D4B-48C3-C75F-F5475E3A40F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92519" y="506141"/>
            <a:ext cx="8757320" cy="5845718"/>
          </a:xfrm>
        </p:spPr>
      </p:pic>
      <p:sp>
        <p:nvSpPr>
          <p:cNvPr id="4" name="Date Placeholder 3">
            <a:extLst>
              <a:ext uri="{FF2B5EF4-FFF2-40B4-BE49-F238E27FC236}">
                <a16:creationId xmlns:a16="http://schemas.microsoft.com/office/drawing/2014/main" id="{BB63886A-1961-BCDB-2CEF-A68DCDD56FEA}"/>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160589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08683-C040-C18D-8552-54F50EF010CC}"/>
              </a:ext>
            </a:extLst>
          </p:cNvPr>
          <p:cNvSpPr>
            <a:spLocks noGrp="1"/>
          </p:cNvSpPr>
          <p:nvPr>
            <p:ph type="title"/>
          </p:nvPr>
        </p:nvSpPr>
        <p:spPr/>
        <p:txBody>
          <a:bodyPr/>
          <a:lstStyle/>
          <a:p>
            <a:endParaRPr lang="et-EE"/>
          </a:p>
        </p:txBody>
      </p:sp>
      <p:pic>
        <p:nvPicPr>
          <p:cNvPr id="6" name="Content Placeholder 5">
            <a:extLst>
              <a:ext uri="{FF2B5EF4-FFF2-40B4-BE49-F238E27FC236}">
                <a16:creationId xmlns:a16="http://schemas.microsoft.com/office/drawing/2014/main" id="{4D526833-8FF4-D60B-185D-9C6246A638C3}"/>
              </a:ext>
            </a:extLst>
          </p:cNvPr>
          <p:cNvPicPr>
            <a:picLocks noGrp="1" noChangeAspect="1"/>
          </p:cNvPicPr>
          <p:nvPr>
            <p:ph idx="1"/>
          </p:nvPr>
        </p:nvPicPr>
        <p:blipFill>
          <a:blip r:embed="rId2"/>
          <a:stretch>
            <a:fillRect/>
          </a:stretch>
        </p:blipFill>
        <p:spPr>
          <a:xfrm>
            <a:off x="-67718" y="0"/>
            <a:ext cx="12259718" cy="6896092"/>
          </a:xfrm>
          <a:prstGeom prst="rect">
            <a:avLst/>
          </a:prstGeom>
        </p:spPr>
      </p:pic>
      <p:sp>
        <p:nvSpPr>
          <p:cNvPr id="4" name="Date Placeholder 3">
            <a:extLst>
              <a:ext uri="{FF2B5EF4-FFF2-40B4-BE49-F238E27FC236}">
                <a16:creationId xmlns:a16="http://schemas.microsoft.com/office/drawing/2014/main" id="{7EFEA093-69F1-BC35-2E92-95542CD0986B}"/>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89070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1BCF5-BD64-8854-E3CF-025686F3AC3F}"/>
              </a:ext>
            </a:extLst>
          </p:cNvPr>
          <p:cNvSpPr>
            <a:spLocks noGrp="1"/>
          </p:cNvSpPr>
          <p:nvPr>
            <p:ph type="ctrTitle"/>
          </p:nvPr>
        </p:nvSpPr>
        <p:spPr/>
        <p:txBody>
          <a:bodyPr/>
          <a:lstStyle/>
          <a:p>
            <a:endParaRPr lang="et-EE"/>
          </a:p>
        </p:txBody>
      </p:sp>
      <p:sp>
        <p:nvSpPr>
          <p:cNvPr id="3" name="Subtitle 2">
            <a:extLst>
              <a:ext uri="{FF2B5EF4-FFF2-40B4-BE49-F238E27FC236}">
                <a16:creationId xmlns:a16="http://schemas.microsoft.com/office/drawing/2014/main" id="{DBFAD4A4-D6A7-5976-07A9-405D0243B364}"/>
              </a:ext>
            </a:extLst>
          </p:cNvPr>
          <p:cNvSpPr>
            <a:spLocks noGrp="1"/>
          </p:cNvSpPr>
          <p:nvPr>
            <p:ph type="subTitle" idx="1"/>
          </p:nvPr>
        </p:nvSpPr>
        <p:spPr/>
        <p:txBody>
          <a:bodyPr/>
          <a:lstStyle/>
          <a:p>
            <a:endParaRPr lang="et-EE"/>
          </a:p>
        </p:txBody>
      </p:sp>
      <p:sp>
        <p:nvSpPr>
          <p:cNvPr id="4" name="Date Placeholder 3">
            <a:extLst>
              <a:ext uri="{FF2B5EF4-FFF2-40B4-BE49-F238E27FC236}">
                <a16:creationId xmlns:a16="http://schemas.microsoft.com/office/drawing/2014/main" id="{D3381036-03D7-5CFF-CDBC-EF5639D61B16}"/>
              </a:ext>
            </a:extLst>
          </p:cNvPr>
          <p:cNvSpPr>
            <a:spLocks noGrp="1"/>
          </p:cNvSpPr>
          <p:nvPr>
            <p:ph type="dt" sz="half" idx="10"/>
          </p:nvPr>
        </p:nvSpPr>
        <p:spPr/>
        <p:txBody>
          <a:bodyPr/>
          <a:lstStyle/>
          <a:p>
            <a:pPr rtl="0"/>
            <a:fld id="{47F4C80D-0C82-488D-8CA7-2998E3B18D21}" type="datetime1">
              <a:rPr lang="et-EE" smtClean="0"/>
              <a:t>12.03.2025</a:t>
            </a:fld>
            <a:endParaRPr lang="en-US" dirty="0"/>
          </a:p>
        </p:txBody>
      </p:sp>
      <p:pic>
        <p:nvPicPr>
          <p:cNvPr id="6" name="Picture 5">
            <a:extLst>
              <a:ext uri="{FF2B5EF4-FFF2-40B4-BE49-F238E27FC236}">
                <a16:creationId xmlns:a16="http://schemas.microsoft.com/office/drawing/2014/main" id="{C0E9B2F9-D5D1-A19B-34DA-EF759A112275}"/>
              </a:ext>
            </a:extLst>
          </p:cNvPr>
          <p:cNvPicPr>
            <a:picLocks noChangeAspect="1"/>
          </p:cNvPicPr>
          <p:nvPr/>
        </p:nvPicPr>
        <p:blipFill>
          <a:blip r:embed="rId2"/>
          <a:stretch>
            <a:fillRect/>
          </a:stretch>
        </p:blipFill>
        <p:spPr>
          <a:xfrm>
            <a:off x="-1" y="-1"/>
            <a:ext cx="12192001" cy="6858001"/>
          </a:xfrm>
          <a:prstGeom prst="rect">
            <a:avLst/>
          </a:prstGeom>
        </p:spPr>
      </p:pic>
    </p:spTree>
    <p:extLst>
      <p:ext uri="{BB962C8B-B14F-4D97-AF65-F5344CB8AC3E}">
        <p14:creationId xmlns:p14="http://schemas.microsoft.com/office/powerpoint/2010/main" val="2919398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5DEEC-4C07-6FC8-D131-F1582FC17A5B}"/>
              </a:ext>
            </a:extLst>
          </p:cNvPr>
          <p:cNvSpPr>
            <a:spLocks noGrp="1"/>
          </p:cNvSpPr>
          <p:nvPr>
            <p:ph type="title"/>
          </p:nvPr>
        </p:nvSpPr>
        <p:spPr/>
        <p:txBody>
          <a:bodyPr/>
          <a:lstStyle/>
          <a:p>
            <a:r>
              <a:rPr lang="et-EE" b="1" dirty="0">
                <a:solidFill>
                  <a:srgbClr val="0070C0"/>
                </a:solidFill>
              </a:rPr>
              <a:t>Raadioside eelised</a:t>
            </a:r>
          </a:p>
        </p:txBody>
      </p:sp>
      <p:sp>
        <p:nvSpPr>
          <p:cNvPr id="3" name="Content Placeholder 2">
            <a:extLst>
              <a:ext uri="{FF2B5EF4-FFF2-40B4-BE49-F238E27FC236}">
                <a16:creationId xmlns:a16="http://schemas.microsoft.com/office/drawing/2014/main" id="{5A45CAEF-E605-D0EE-B48B-7B1A3A8731C5}"/>
              </a:ext>
            </a:extLst>
          </p:cNvPr>
          <p:cNvSpPr>
            <a:spLocks noGrp="1"/>
          </p:cNvSpPr>
          <p:nvPr>
            <p:ph idx="1"/>
          </p:nvPr>
        </p:nvSpPr>
        <p:spPr/>
        <p:txBody>
          <a:bodyPr>
            <a:normAutofit/>
          </a:bodyPr>
          <a:lstStyle/>
          <a:p>
            <a:pPr marL="0" indent="0">
              <a:buNone/>
            </a:pPr>
            <a:r>
              <a:rPr lang="et-EE" sz="2400" dirty="0"/>
              <a:t>• mobiilsus, </a:t>
            </a:r>
          </a:p>
          <a:p>
            <a:pPr marL="0" indent="0">
              <a:buNone/>
            </a:pPr>
            <a:r>
              <a:rPr lang="et-EE" sz="2400" dirty="0"/>
              <a:t>• ühendust on võimalik luua lühikese ajaga, </a:t>
            </a:r>
          </a:p>
          <a:p>
            <a:pPr marL="0" indent="0">
              <a:buNone/>
            </a:pPr>
            <a:r>
              <a:rPr lang="et-EE" sz="2400" dirty="0"/>
              <a:t>• piiramatu hulk korrespondente, </a:t>
            </a:r>
          </a:p>
          <a:p>
            <a:pPr marL="0" indent="0">
              <a:buNone/>
            </a:pPr>
            <a:r>
              <a:rPr lang="et-EE" sz="2400" dirty="0"/>
              <a:t>• varustuse hulk väike, </a:t>
            </a:r>
          </a:p>
          <a:p>
            <a:pPr marL="0" indent="0">
              <a:buNone/>
            </a:pPr>
            <a:r>
              <a:rPr lang="et-EE" sz="2400" dirty="0"/>
              <a:t>• ühendust on võimalik võtta kõikides suundades, </a:t>
            </a:r>
          </a:p>
          <a:p>
            <a:pPr marL="0" indent="0">
              <a:buNone/>
            </a:pPr>
            <a:r>
              <a:rPr lang="et-EE" sz="2400" dirty="0"/>
              <a:t>• side loomine ei sõltu maastiku </a:t>
            </a:r>
            <a:r>
              <a:rPr lang="et-EE" sz="2400" dirty="0" err="1"/>
              <a:t>läbitavusest</a:t>
            </a:r>
            <a:r>
              <a:rPr lang="et-EE" sz="2400" dirty="0"/>
              <a:t>, </a:t>
            </a:r>
            <a:r>
              <a:rPr lang="fi-FI" sz="2400" dirty="0" err="1"/>
              <a:t>vaenlase</a:t>
            </a:r>
            <a:r>
              <a:rPr lang="fi-FI" sz="2400" dirty="0"/>
              <a:t> tuli ei </a:t>
            </a:r>
            <a:r>
              <a:rPr lang="fi-FI" sz="2400" dirty="0" err="1"/>
              <a:t>katkesta</a:t>
            </a:r>
            <a:r>
              <a:rPr lang="fi-FI" sz="2400" dirty="0"/>
              <a:t> </a:t>
            </a:r>
            <a:r>
              <a:rPr lang="fi-FI" sz="2400" dirty="0" err="1"/>
              <a:t>ühendust</a:t>
            </a:r>
            <a:r>
              <a:rPr lang="fi-FI" sz="2400" dirty="0"/>
              <a:t>.</a:t>
            </a:r>
            <a:endParaRPr lang="et-EE" sz="2400" dirty="0"/>
          </a:p>
        </p:txBody>
      </p:sp>
      <p:sp>
        <p:nvSpPr>
          <p:cNvPr id="4" name="Date Placeholder 3">
            <a:extLst>
              <a:ext uri="{FF2B5EF4-FFF2-40B4-BE49-F238E27FC236}">
                <a16:creationId xmlns:a16="http://schemas.microsoft.com/office/drawing/2014/main" id="{104A1AB8-BD0F-50D0-67F4-2F9B61F6E6B5}"/>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608573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BB5E4-1D48-1163-E4A3-79E7C84D0848}"/>
              </a:ext>
            </a:extLst>
          </p:cNvPr>
          <p:cNvSpPr>
            <a:spLocks noGrp="1"/>
          </p:cNvSpPr>
          <p:nvPr>
            <p:ph type="title"/>
          </p:nvPr>
        </p:nvSpPr>
        <p:spPr/>
        <p:txBody>
          <a:bodyPr/>
          <a:lstStyle/>
          <a:p>
            <a:r>
              <a:rPr lang="et-EE" b="1" dirty="0">
                <a:solidFill>
                  <a:srgbClr val="0070C0"/>
                </a:solidFill>
              </a:rPr>
              <a:t>Raadioside miinused:</a:t>
            </a:r>
          </a:p>
        </p:txBody>
      </p:sp>
      <p:sp>
        <p:nvSpPr>
          <p:cNvPr id="3" name="Content Placeholder 2">
            <a:extLst>
              <a:ext uri="{FF2B5EF4-FFF2-40B4-BE49-F238E27FC236}">
                <a16:creationId xmlns:a16="http://schemas.microsoft.com/office/drawing/2014/main" id="{E96984B5-BDAF-AC10-2945-D77B833F23E3}"/>
              </a:ext>
            </a:extLst>
          </p:cNvPr>
          <p:cNvSpPr>
            <a:spLocks noGrp="1"/>
          </p:cNvSpPr>
          <p:nvPr>
            <p:ph idx="1"/>
          </p:nvPr>
        </p:nvSpPr>
        <p:spPr/>
        <p:txBody>
          <a:bodyPr>
            <a:normAutofit/>
          </a:bodyPr>
          <a:lstStyle/>
          <a:p>
            <a:pPr marL="0" indent="0">
              <a:buNone/>
            </a:pPr>
            <a:r>
              <a:rPr lang="et-EE" sz="2400" dirty="0"/>
              <a:t>• sõltuvus asukohast (mäed, hooned) ja ilmastikutingimustest (äike, päike), </a:t>
            </a:r>
          </a:p>
          <a:p>
            <a:pPr marL="0" indent="0">
              <a:buNone/>
            </a:pPr>
            <a:r>
              <a:rPr lang="et-EE" sz="2400" dirty="0"/>
              <a:t>• vastane saab raadiosidet pealt kuulata ja/või häirida, </a:t>
            </a:r>
          </a:p>
          <a:p>
            <a:pPr marL="0" indent="0">
              <a:buNone/>
            </a:pPr>
            <a:r>
              <a:rPr lang="et-EE" sz="2400" dirty="0"/>
              <a:t>• raadiosidevahendid on kallid, </a:t>
            </a:r>
          </a:p>
          <a:p>
            <a:pPr marL="0" indent="0">
              <a:buNone/>
            </a:pPr>
            <a:r>
              <a:rPr lang="et-EE" sz="2400" dirty="0"/>
              <a:t>• nõuab erialast väljaõpet, </a:t>
            </a:r>
          </a:p>
          <a:p>
            <a:pPr marL="0" indent="0">
              <a:buNone/>
            </a:pPr>
            <a:r>
              <a:rPr lang="et-EE" sz="2400" dirty="0"/>
              <a:t>• kõik raadiojaamad pole omavahel ühildatavad.</a:t>
            </a:r>
          </a:p>
        </p:txBody>
      </p:sp>
      <p:sp>
        <p:nvSpPr>
          <p:cNvPr id="4" name="Date Placeholder 3">
            <a:extLst>
              <a:ext uri="{FF2B5EF4-FFF2-40B4-BE49-F238E27FC236}">
                <a16:creationId xmlns:a16="http://schemas.microsoft.com/office/drawing/2014/main" id="{8AD2ACAC-9B61-0010-61AC-432E8BAC74BA}"/>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3228277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4919D0-F177-4BBA-9A0B-DBA69E2ED764}"/>
              </a:ext>
            </a:extLst>
          </p:cNvPr>
          <p:cNvSpPr>
            <a:spLocks noGrp="1"/>
          </p:cNvSpPr>
          <p:nvPr>
            <p:ph type="title"/>
          </p:nvPr>
        </p:nvSpPr>
        <p:spPr>
          <a:xfrm>
            <a:off x="1066800" y="374073"/>
            <a:ext cx="10058400" cy="868132"/>
          </a:xfrm>
        </p:spPr>
        <p:txBody>
          <a:bodyPr rtlCol="0">
            <a:normAutofit/>
          </a:bodyPr>
          <a:lstStyle/>
          <a:p>
            <a:pPr algn="ctr" rtl="0"/>
            <a:r>
              <a:rPr lang="et-EE" b="1" dirty="0">
                <a:solidFill>
                  <a:srgbClr val="0070C0"/>
                </a:solidFill>
              </a:rPr>
              <a:t>Kuuldekoodid</a:t>
            </a:r>
            <a:r>
              <a:rPr lang="et-EE" dirty="0"/>
              <a:t> </a:t>
            </a:r>
            <a:endParaRPr lang="et" dirty="0"/>
          </a:p>
        </p:txBody>
      </p:sp>
      <p:sp>
        <p:nvSpPr>
          <p:cNvPr id="4" name="Content Placeholder 3">
            <a:extLst>
              <a:ext uri="{FF2B5EF4-FFF2-40B4-BE49-F238E27FC236}">
                <a16:creationId xmlns:a16="http://schemas.microsoft.com/office/drawing/2014/main" id="{CC54D7B4-F9A7-72DD-7133-46297EDAC2F4}"/>
              </a:ext>
            </a:extLst>
          </p:cNvPr>
          <p:cNvSpPr>
            <a:spLocks noGrp="1"/>
          </p:cNvSpPr>
          <p:nvPr>
            <p:ph idx="1"/>
          </p:nvPr>
        </p:nvSpPr>
        <p:spPr>
          <a:xfrm>
            <a:off x="646545" y="1311564"/>
            <a:ext cx="10806546" cy="5172363"/>
          </a:xfrm>
        </p:spPr>
        <p:txBody>
          <a:bodyPr>
            <a:noAutofit/>
          </a:bodyPr>
          <a:lstStyle/>
          <a:p>
            <a:r>
              <a:rPr lang="et-EE" sz="2400" dirty="0"/>
              <a:t>Kuuldekoodid Tähestiku ja numbrite hääldamine </a:t>
            </a:r>
          </a:p>
          <a:p>
            <a:r>
              <a:rPr lang="et-EE" sz="2400" b="1" dirty="0"/>
              <a:t>A</a:t>
            </a:r>
            <a:r>
              <a:rPr lang="et-EE" sz="2400" dirty="0"/>
              <a:t> – Alfa (alfa) </a:t>
            </a:r>
            <a:r>
              <a:rPr lang="et-EE" sz="2400" b="1" dirty="0"/>
              <a:t>B</a:t>
            </a:r>
            <a:r>
              <a:rPr lang="et-EE" sz="2400" dirty="0"/>
              <a:t> – </a:t>
            </a:r>
            <a:r>
              <a:rPr lang="et-EE" sz="2400" dirty="0" err="1"/>
              <a:t>Bravo</a:t>
            </a:r>
            <a:r>
              <a:rPr lang="et-EE" sz="2400" dirty="0"/>
              <a:t> (</a:t>
            </a:r>
            <a:r>
              <a:rPr lang="et-EE" sz="2400" dirty="0" err="1"/>
              <a:t>bravo</a:t>
            </a:r>
            <a:r>
              <a:rPr lang="et-EE" sz="2400" dirty="0"/>
              <a:t>) </a:t>
            </a:r>
            <a:r>
              <a:rPr lang="et-EE" sz="2400" b="1" dirty="0"/>
              <a:t>C</a:t>
            </a:r>
            <a:r>
              <a:rPr lang="et-EE" sz="2400" dirty="0"/>
              <a:t> – Charlie (</a:t>
            </a:r>
            <a:r>
              <a:rPr lang="et-EE" sz="2400" dirty="0" err="1"/>
              <a:t>tšaali</a:t>
            </a:r>
            <a:r>
              <a:rPr lang="et-EE" sz="2400" dirty="0"/>
              <a:t>) </a:t>
            </a:r>
            <a:r>
              <a:rPr lang="et-EE" sz="2400" b="1" dirty="0"/>
              <a:t>D</a:t>
            </a:r>
            <a:r>
              <a:rPr lang="et-EE" sz="2400" dirty="0"/>
              <a:t> – Delta (delta) </a:t>
            </a:r>
            <a:r>
              <a:rPr lang="et-EE" sz="2400" b="1" dirty="0"/>
              <a:t>E</a:t>
            </a:r>
            <a:r>
              <a:rPr lang="et-EE" sz="2400" dirty="0"/>
              <a:t> – </a:t>
            </a:r>
            <a:r>
              <a:rPr lang="et-EE" sz="2400" dirty="0" err="1"/>
              <a:t>Echo</a:t>
            </a:r>
            <a:r>
              <a:rPr lang="et-EE" sz="2400" dirty="0"/>
              <a:t> (</a:t>
            </a:r>
            <a:r>
              <a:rPr lang="et-EE" sz="2400" dirty="0" err="1"/>
              <a:t>eko</a:t>
            </a:r>
            <a:r>
              <a:rPr lang="et-EE" sz="2400" dirty="0"/>
              <a:t>) </a:t>
            </a:r>
            <a:r>
              <a:rPr lang="et-EE" sz="2400" b="1" dirty="0"/>
              <a:t>F</a:t>
            </a:r>
            <a:r>
              <a:rPr lang="et-EE" sz="2400" dirty="0"/>
              <a:t> – </a:t>
            </a:r>
            <a:r>
              <a:rPr lang="et-EE" sz="2400" dirty="0" err="1"/>
              <a:t>Foxtrot</a:t>
            </a:r>
            <a:r>
              <a:rPr lang="et-EE" sz="2400" dirty="0"/>
              <a:t> (</a:t>
            </a:r>
            <a:r>
              <a:rPr lang="et-EE" sz="2400" dirty="0" err="1"/>
              <a:t>fokstrot</a:t>
            </a:r>
            <a:r>
              <a:rPr lang="et-EE" sz="2400" dirty="0"/>
              <a:t>) </a:t>
            </a:r>
          </a:p>
          <a:p>
            <a:r>
              <a:rPr lang="et-EE" sz="2400" b="1" dirty="0"/>
              <a:t>G</a:t>
            </a:r>
            <a:r>
              <a:rPr lang="et-EE" sz="2400" dirty="0"/>
              <a:t> – Golf (golf) </a:t>
            </a:r>
            <a:r>
              <a:rPr lang="et-EE" sz="2400" b="1" dirty="0"/>
              <a:t>H</a:t>
            </a:r>
            <a:r>
              <a:rPr lang="et-EE" sz="2400" dirty="0"/>
              <a:t> – Hotel (</a:t>
            </a:r>
            <a:r>
              <a:rPr lang="et-EE" sz="2400" dirty="0" err="1"/>
              <a:t>hotel</a:t>
            </a:r>
            <a:r>
              <a:rPr lang="et-EE" sz="2400" dirty="0"/>
              <a:t>) </a:t>
            </a:r>
            <a:r>
              <a:rPr lang="et-EE" sz="2400" b="1" dirty="0"/>
              <a:t>I</a:t>
            </a:r>
            <a:r>
              <a:rPr lang="et-EE" sz="2400" dirty="0"/>
              <a:t> – India (india) </a:t>
            </a:r>
            <a:r>
              <a:rPr lang="et-EE" sz="2400" b="1" dirty="0"/>
              <a:t>J</a:t>
            </a:r>
            <a:r>
              <a:rPr lang="et-EE" sz="2400" dirty="0"/>
              <a:t> – </a:t>
            </a:r>
            <a:r>
              <a:rPr lang="et-EE" sz="2400" dirty="0" err="1"/>
              <a:t>Juliett</a:t>
            </a:r>
            <a:r>
              <a:rPr lang="et-EE" sz="2400" dirty="0"/>
              <a:t> (</a:t>
            </a:r>
            <a:r>
              <a:rPr lang="et-EE" sz="2400" dirty="0" err="1"/>
              <a:t>džu</a:t>
            </a:r>
            <a:r>
              <a:rPr lang="et-EE" sz="2400" dirty="0"/>
              <a:t>-</a:t>
            </a:r>
            <a:r>
              <a:rPr lang="et-EE" sz="2400" dirty="0" err="1"/>
              <a:t>li-et</a:t>
            </a:r>
            <a:r>
              <a:rPr lang="et-EE" sz="2400" dirty="0"/>
              <a:t>) </a:t>
            </a:r>
            <a:r>
              <a:rPr lang="et-EE" sz="2400" b="1" dirty="0"/>
              <a:t>K</a:t>
            </a:r>
            <a:r>
              <a:rPr lang="et-EE" sz="2400" dirty="0"/>
              <a:t> – Kilo (kilo) </a:t>
            </a:r>
            <a:r>
              <a:rPr lang="et-EE" sz="2400" b="1" dirty="0"/>
              <a:t>L</a:t>
            </a:r>
            <a:r>
              <a:rPr lang="et-EE" sz="2400" dirty="0"/>
              <a:t> – Lima (lima) </a:t>
            </a:r>
          </a:p>
          <a:p>
            <a:r>
              <a:rPr lang="et-EE" sz="2400" b="1" dirty="0"/>
              <a:t>M</a:t>
            </a:r>
            <a:r>
              <a:rPr lang="et-EE" sz="2400" dirty="0"/>
              <a:t> – Mike (maik) </a:t>
            </a:r>
            <a:r>
              <a:rPr lang="et-EE" sz="2400" b="1" dirty="0"/>
              <a:t>N</a:t>
            </a:r>
            <a:r>
              <a:rPr lang="et-EE" sz="2400" dirty="0"/>
              <a:t> – November (november) </a:t>
            </a:r>
            <a:r>
              <a:rPr lang="et-EE" sz="2400" b="1" dirty="0"/>
              <a:t>O</a:t>
            </a:r>
            <a:r>
              <a:rPr lang="et-EE" sz="2400" dirty="0"/>
              <a:t> – Oskar (</a:t>
            </a:r>
            <a:r>
              <a:rPr lang="et-EE" sz="2400" dirty="0" err="1"/>
              <a:t>oskar</a:t>
            </a:r>
            <a:r>
              <a:rPr lang="et-EE" sz="2400" dirty="0"/>
              <a:t>) </a:t>
            </a:r>
            <a:r>
              <a:rPr lang="et-EE" sz="2400" b="1" dirty="0"/>
              <a:t>P</a:t>
            </a:r>
            <a:r>
              <a:rPr lang="et-EE" sz="2400" dirty="0"/>
              <a:t> – Papa (papa) </a:t>
            </a:r>
            <a:r>
              <a:rPr lang="et-EE" sz="2400" b="1" dirty="0"/>
              <a:t>Q</a:t>
            </a:r>
            <a:r>
              <a:rPr lang="et-EE" sz="2400" dirty="0"/>
              <a:t> – </a:t>
            </a:r>
            <a:r>
              <a:rPr lang="et-EE" sz="2400" dirty="0" err="1"/>
              <a:t>Quebeck</a:t>
            </a:r>
            <a:r>
              <a:rPr lang="et-EE" sz="2400" dirty="0"/>
              <a:t> (</a:t>
            </a:r>
            <a:r>
              <a:rPr lang="et-EE" sz="2400" dirty="0" err="1"/>
              <a:t>kubek</a:t>
            </a:r>
            <a:r>
              <a:rPr lang="et-EE" sz="2400" dirty="0"/>
              <a:t>) </a:t>
            </a:r>
          </a:p>
          <a:p>
            <a:r>
              <a:rPr lang="et-EE" sz="2400" b="1" dirty="0"/>
              <a:t>R</a:t>
            </a:r>
            <a:r>
              <a:rPr lang="et-EE" sz="2400" dirty="0"/>
              <a:t> – Romeo (</a:t>
            </a:r>
            <a:r>
              <a:rPr lang="et-EE" sz="2400" dirty="0" err="1"/>
              <a:t>romeo</a:t>
            </a:r>
            <a:r>
              <a:rPr lang="et-EE" sz="2400" dirty="0"/>
              <a:t>) </a:t>
            </a:r>
            <a:r>
              <a:rPr lang="et-EE" sz="2400" b="1" dirty="0"/>
              <a:t>S</a:t>
            </a:r>
            <a:r>
              <a:rPr lang="et-EE" sz="2400" dirty="0"/>
              <a:t> – Sierra (</a:t>
            </a:r>
            <a:r>
              <a:rPr lang="et-EE" sz="2400" dirty="0" err="1"/>
              <a:t>sierra</a:t>
            </a:r>
            <a:r>
              <a:rPr lang="et-EE" sz="2400" dirty="0"/>
              <a:t>) </a:t>
            </a:r>
            <a:r>
              <a:rPr lang="et-EE" sz="2400" b="1" dirty="0"/>
              <a:t>T</a:t>
            </a:r>
            <a:r>
              <a:rPr lang="et-EE" sz="2400" dirty="0"/>
              <a:t> – Tango (tango) </a:t>
            </a:r>
            <a:r>
              <a:rPr lang="et-EE" sz="2400" b="1" dirty="0"/>
              <a:t>U</a:t>
            </a:r>
            <a:r>
              <a:rPr lang="et-EE" sz="2400" dirty="0"/>
              <a:t> – </a:t>
            </a:r>
            <a:r>
              <a:rPr lang="et-EE" sz="2400" dirty="0" err="1"/>
              <a:t>Uniform</a:t>
            </a:r>
            <a:r>
              <a:rPr lang="et-EE" sz="2400" dirty="0"/>
              <a:t> (</a:t>
            </a:r>
            <a:r>
              <a:rPr lang="et-EE" sz="2400" dirty="0" err="1"/>
              <a:t>juniform</a:t>
            </a:r>
            <a:r>
              <a:rPr lang="et-EE" sz="2400" dirty="0"/>
              <a:t>) </a:t>
            </a:r>
            <a:r>
              <a:rPr lang="et-EE" sz="2400" b="1" dirty="0"/>
              <a:t>V </a:t>
            </a:r>
            <a:r>
              <a:rPr lang="et-EE" sz="2400" dirty="0"/>
              <a:t>– Victor (</a:t>
            </a:r>
            <a:r>
              <a:rPr lang="et-EE" sz="2400" dirty="0" err="1"/>
              <a:t>viktor</a:t>
            </a:r>
            <a:r>
              <a:rPr lang="et-EE" sz="2400" dirty="0"/>
              <a:t>) </a:t>
            </a:r>
          </a:p>
          <a:p>
            <a:r>
              <a:rPr lang="et-EE" sz="2400" b="1" dirty="0"/>
              <a:t>W</a:t>
            </a:r>
            <a:r>
              <a:rPr lang="et-EE" sz="2400" dirty="0"/>
              <a:t> – </a:t>
            </a:r>
            <a:r>
              <a:rPr lang="et-EE" sz="2400" dirty="0" err="1"/>
              <a:t>Whiskey</a:t>
            </a:r>
            <a:r>
              <a:rPr lang="et-EE" sz="2400" dirty="0"/>
              <a:t> (viski) </a:t>
            </a:r>
            <a:r>
              <a:rPr lang="et-EE" sz="2400" b="1" dirty="0"/>
              <a:t>X</a:t>
            </a:r>
            <a:r>
              <a:rPr lang="et-EE" sz="2400" dirty="0"/>
              <a:t> – X-</a:t>
            </a:r>
            <a:r>
              <a:rPr lang="et-EE" sz="2400" dirty="0" err="1"/>
              <a:t>ray</a:t>
            </a:r>
            <a:r>
              <a:rPr lang="et-EE" sz="2400" dirty="0"/>
              <a:t> (</a:t>
            </a:r>
            <a:r>
              <a:rPr lang="et-EE" sz="2400" dirty="0" err="1"/>
              <a:t>iksrei</a:t>
            </a:r>
            <a:r>
              <a:rPr lang="et-EE" sz="2400" dirty="0"/>
              <a:t>) </a:t>
            </a:r>
            <a:r>
              <a:rPr lang="et-EE" sz="2400" b="1" dirty="0"/>
              <a:t>Y </a:t>
            </a:r>
            <a:r>
              <a:rPr lang="et-EE" sz="2400" dirty="0"/>
              <a:t>– </a:t>
            </a:r>
            <a:r>
              <a:rPr lang="et-EE" sz="2400" dirty="0" err="1"/>
              <a:t>Yankee</a:t>
            </a:r>
            <a:r>
              <a:rPr lang="et-EE" sz="2400" dirty="0"/>
              <a:t> (jänki) </a:t>
            </a:r>
            <a:r>
              <a:rPr lang="et-EE" sz="2400" b="1" dirty="0"/>
              <a:t>Z</a:t>
            </a:r>
            <a:r>
              <a:rPr lang="et-EE" sz="2400" dirty="0"/>
              <a:t> – </a:t>
            </a:r>
            <a:r>
              <a:rPr lang="et-EE" sz="2400" dirty="0" err="1"/>
              <a:t>Zulu</a:t>
            </a:r>
            <a:r>
              <a:rPr lang="et-EE" sz="2400" dirty="0"/>
              <a:t> (</a:t>
            </a:r>
            <a:r>
              <a:rPr lang="et-EE" sz="2400" dirty="0" err="1"/>
              <a:t>zulu</a:t>
            </a:r>
            <a:r>
              <a:rPr lang="et-EE" sz="2400" dirty="0"/>
              <a:t>) </a:t>
            </a:r>
            <a:endParaRPr lang="et-EE" sz="2800" dirty="0"/>
          </a:p>
          <a:p>
            <a:r>
              <a:rPr lang="et-EE" sz="2800" b="1" dirty="0"/>
              <a:t>Õ</a:t>
            </a:r>
            <a:r>
              <a:rPr lang="et-EE" sz="2800" dirty="0"/>
              <a:t> – Õnne </a:t>
            </a:r>
            <a:r>
              <a:rPr lang="et-EE" sz="2800" b="1" dirty="0"/>
              <a:t>Ä</a:t>
            </a:r>
            <a:r>
              <a:rPr lang="et-EE" sz="2800" dirty="0"/>
              <a:t> – Ärni </a:t>
            </a:r>
            <a:r>
              <a:rPr lang="et-EE" sz="2800" b="1" dirty="0"/>
              <a:t>Ö</a:t>
            </a:r>
            <a:r>
              <a:rPr lang="et-EE" sz="2800" dirty="0"/>
              <a:t> – Ööbik </a:t>
            </a:r>
            <a:r>
              <a:rPr lang="et-EE" sz="2800" b="1" dirty="0"/>
              <a:t>Ü</a:t>
            </a:r>
            <a:r>
              <a:rPr lang="et-EE" sz="2800" dirty="0"/>
              <a:t> – Ülle</a:t>
            </a:r>
          </a:p>
        </p:txBody>
      </p:sp>
    </p:spTree>
    <p:extLst>
      <p:ext uri="{BB962C8B-B14F-4D97-AF65-F5344CB8AC3E}">
        <p14:creationId xmlns:p14="http://schemas.microsoft.com/office/powerpoint/2010/main" val="18324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A0FC6-F977-7B9E-5444-69E2D7FAD5B9}"/>
              </a:ext>
            </a:extLst>
          </p:cNvPr>
          <p:cNvSpPr>
            <a:spLocks noGrp="1"/>
          </p:cNvSpPr>
          <p:nvPr>
            <p:ph type="title"/>
          </p:nvPr>
        </p:nvSpPr>
        <p:spPr/>
        <p:txBody>
          <a:bodyPr/>
          <a:lstStyle/>
          <a:p>
            <a:r>
              <a:rPr lang="et-EE" b="1" dirty="0">
                <a:solidFill>
                  <a:srgbClr val="0070C0"/>
                </a:solidFill>
              </a:rPr>
              <a:t>Kõneedastus kord</a:t>
            </a:r>
          </a:p>
        </p:txBody>
      </p:sp>
      <p:sp>
        <p:nvSpPr>
          <p:cNvPr id="3" name="Content Placeholder 2">
            <a:extLst>
              <a:ext uri="{FF2B5EF4-FFF2-40B4-BE49-F238E27FC236}">
                <a16:creationId xmlns:a16="http://schemas.microsoft.com/office/drawing/2014/main" id="{0F929EA9-2468-D65B-A7CE-3B7F52C94D02}"/>
              </a:ext>
            </a:extLst>
          </p:cNvPr>
          <p:cNvSpPr>
            <a:spLocks noGrp="1"/>
          </p:cNvSpPr>
          <p:nvPr>
            <p:ph idx="1"/>
          </p:nvPr>
        </p:nvSpPr>
        <p:spPr/>
        <p:txBody>
          <a:bodyPr>
            <a:normAutofit/>
          </a:bodyPr>
          <a:lstStyle/>
          <a:p>
            <a:pPr marL="0" indent="0">
              <a:buNone/>
            </a:pPr>
            <a:r>
              <a:rPr lang="et-EE" sz="2400" dirty="0"/>
              <a:t>Raadioside pidamisel peab arvestama, et kasutatav keel ei pruugi olla operaatori emakeel. Seetõttu tuleb rääkida kiirustamata ja selgelt, kasutades niipalju kui võimalik käesolevas eeskirjas esitatud raadioside väljendeid. Iga sõnum tuleb enne saatmist ette valmistada ja läbi lugeda, et saate ajal ei tekiks viivitusi. Vastuvõtu lihtsustamiseks peab saade olema võimalikult lühike ja sisaldama olukorda kirjeldavaid tüüpsõnu.</a:t>
            </a:r>
          </a:p>
        </p:txBody>
      </p:sp>
      <p:sp>
        <p:nvSpPr>
          <p:cNvPr id="4" name="Date Placeholder 3">
            <a:extLst>
              <a:ext uri="{FF2B5EF4-FFF2-40B4-BE49-F238E27FC236}">
                <a16:creationId xmlns:a16="http://schemas.microsoft.com/office/drawing/2014/main" id="{8331FC89-2DBE-49F9-7474-436AAEC07678}"/>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232877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D6A72-3805-C7A8-2C4E-D9AA842BC8E5}"/>
              </a:ext>
            </a:extLst>
          </p:cNvPr>
          <p:cNvSpPr>
            <a:spLocks noGrp="1"/>
          </p:cNvSpPr>
          <p:nvPr>
            <p:ph type="title"/>
          </p:nvPr>
        </p:nvSpPr>
        <p:spPr>
          <a:xfrm>
            <a:off x="586596" y="642594"/>
            <a:ext cx="10929668" cy="1371600"/>
          </a:xfrm>
        </p:spPr>
        <p:txBody>
          <a:bodyPr/>
          <a:lstStyle/>
          <a:p>
            <a:r>
              <a:rPr lang="et-EE" b="1" dirty="0">
                <a:solidFill>
                  <a:srgbClr val="0070C0"/>
                </a:solidFill>
              </a:rPr>
              <a:t>Et kõne oleks arusaadav, peab arvestama järgnevaga:</a:t>
            </a:r>
          </a:p>
        </p:txBody>
      </p:sp>
      <p:sp>
        <p:nvSpPr>
          <p:cNvPr id="3" name="Content Placeholder 2">
            <a:extLst>
              <a:ext uri="{FF2B5EF4-FFF2-40B4-BE49-F238E27FC236}">
                <a16:creationId xmlns:a16="http://schemas.microsoft.com/office/drawing/2014/main" id="{3F70300C-BABC-14DB-ECBE-D3BE92AFD22F}"/>
              </a:ext>
            </a:extLst>
          </p:cNvPr>
          <p:cNvSpPr>
            <a:spLocks noGrp="1"/>
          </p:cNvSpPr>
          <p:nvPr>
            <p:ph idx="1"/>
          </p:nvPr>
        </p:nvSpPr>
        <p:spPr>
          <a:xfrm>
            <a:off x="586596" y="2096219"/>
            <a:ext cx="11128076" cy="3938821"/>
          </a:xfrm>
        </p:spPr>
        <p:txBody>
          <a:bodyPr>
            <a:noAutofit/>
          </a:bodyPr>
          <a:lstStyle/>
          <a:p>
            <a:pPr marL="0" indent="0">
              <a:buNone/>
            </a:pPr>
            <a:r>
              <a:rPr lang="et-EE" sz="2400" dirty="0"/>
              <a:t>1. Iga sõna ja number tuleb selgelt hääldada. </a:t>
            </a:r>
          </a:p>
          <a:p>
            <a:pPr marL="0" indent="0">
              <a:buNone/>
            </a:pPr>
            <a:r>
              <a:rPr lang="et-EE" sz="2400" dirty="0"/>
              <a:t>2. Tuleb säilitada ühtlane rääkimiskiirus, mis ei ületa sada sõna minutis. </a:t>
            </a:r>
          </a:p>
          <a:p>
            <a:pPr marL="0" indent="0">
              <a:buNone/>
            </a:pPr>
            <a:r>
              <a:rPr lang="et-EE" sz="2400" dirty="0"/>
              <a:t>3. Tuleb hoida hääle tugevus ja rütm muutumatuna ning seda ka halva kuuldavuse ning eetrihäirete puhul. </a:t>
            </a:r>
          </a:p>
          <a:p>
            <a:pPr marL="0" indent="0">
              <a:buNone/>
            </a:pPr>
            <a:r>
              <a:rPr lang="et-EE" sz="2400" dirty="0"/>
              <a:t>4. Enne ja pärast numbreid ja arve tuleb teha väike paus, see kergendab nende vastuvõttu. </a:t>
            </a:r>
          </a:p>
          <a:p>
            <a:pPr marL="0" indent="0">
              <a:buNone/>
            </a:pPr>
            <a:r>
              <a:rPr lang="et-EE" sz="2400" dirty="0"/>
              <a:t>5. Tuleb jälgida kõnetoru kaugust suust (hoida suule võimalikult lähedal). </a:t>
            </a:r>
          </a:p>
          <a:p>
            <a:pPr marL="0" indent="0">
              <a:buNone/>
            </a:pPr>
            <a:r>
              <a:rPr lang="et-EE" sz="2400" dirty="0"/>
              <a:t>6. Kui osutub vajalikuks pöörata pead mikrofonist eemale, tuleb kõne katkestada.</a:t>
            </a:r>
          </a:p>
        </p:txBody>
      </p:sp>
      <p:sp>
        <p:nvSpPr>
          <p:cNvPr id="4" name="Date Placeholder 3">
            <a:extLst>
              <a:ext uri="{FF2B5EF4-FFF2-40B4-BE49-F238E27FC236}">
                <a16:creationId xmlns:a16="http://schemas.microsoft.com/office/drawing/2014/main" id="{9D108046-7E30-4ECD-B31F-CE9BA4AFC29F}"/>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172343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B4B97-F4C7-6879-F633-7FA5B271106D}"/>
              </a:ext>
            </a:extLst>
          </p:cNvPr>
          <p:cNvSpPr>
            <a:spLocks noGrp="1"/>
          </p:cNvSpPr>
          <p:nvPr>
            <p:ph type="title"/>
          </p:nvPr>
        </p:nvSpPr>
        <p:spPr>
          <a:xfrm>
            <a:off x="508958" y="642594"/>
            <a:ext cx="10616242" cy="1371600"/>
          </a:xfrm>
        </p:spPr>
        <p:txBody>
          <a:bodyPr/>
          <a:lstStyle/>
          <a:p>
            <a:r>
              <a:rPr lang="et-EE" b="1" dirty="0">
                <a:solidFill>
                  <a:srgbClr val="0070C0"/>
                </a:solidFill>
              </a:rPr>
              <a:t>Et kõne oleks arusaadav, peab arvestama järgnevaga:</a:t>
            </a:r>
          </a:p>
        </p:txBody>
      </p:sp>
      <p:sp>
        <p:nvSpPr>
          <p:cNvPr id="3" name="Content Placeholder 2">
            <a:extLst>
              <a:ext uri="{FF2B5EF4-FFF2-40B4-BE49-F238E27FC236}">
                <a16:creationId xmlns:a16="http://schemas.microsoft.com/office/drawing/2014/main" id="{C7DA16D5-94FA-B502-7905-E28E7361B03A}"/>
              </a:ext>
            </a:extLst>
          </p:cNvPr>
          <p:cNvSpPr>
            <a:spLocks noGrp="1"/>
          </p:cNvSpPr>
          <p:nvPr>
            <p:ph idx="1"/>
          </p:nvPr>
        </p:nvSpPr>
        <p:spPr>
          <a:xfrm>
            <a:off x="508958" y="2014194"/>
            <a:ext cx="11174084" cy="4020846"/>
          </a:xfrm>
        </p:spPr>
        <p:txBody>
          <a:bodyPr>
            <a:noAutofit/>
          </a:bodyPr>
          <a:lstStyle/>
          <a:p>
            <a:r>
              <a:rPr lang="et-EE" sz="2000" dirty="0"/>
              <a:t>Enne saatele minekut veendutakse, et kasutataval sagedusel/kanalil on eeter vaba. Saatele minemiseks vajutatakse saatenuppu, klahvi või hooba (</a:t>
            </a:r>
            <a:r>
              <a:rPr lang="et-EE" sz="2000" dirty="0" err="1"/>
              <a:t>tangenti</a:t>
            </a:r>
            <a:r>
              <a:rPr lang="et-EE" sz="2000" dirty="0"/>
              <a:t>) kindlalt käiguulatuse lõpuni, pärast väikest pausi (ca 1 sek) alustatakse info edastamist. </a:t>
            </a:r>
          </a:p>
          <a:p>
            <a:r>
              <a:rPr lang="et-EE" sz="2000" dirty="0"/>
              <a:t>Kõik teated tuleb edastada lühikeste osadena, korraga 3…6 sõnagruppi. Üks saatel oleku aeg ei tohiks kesta üle seitsme sekundi, kuna vastuvõtja ei suuda enamasti suuremal hulgal teavet korraga meelde jätta või kirja panna. </a:t>
            </a:r>
          </a:p>
          <a:p>
            <a:r>
              <a:rPr lang="et-EE" sz="2000" dirty="0"/>
              <a:t>Pärast iga edastatud sõnagruppi tuleb teha lühike kuuldepaus, et vastuvõtja saaks kinnitada kuuldut või paluda täpsustada neid sõnumi osasid, mida ta kuulis halvasti. Iga saate viimase sõna lausumise järel vabastatakse saatenupp/hoob kohe. Tuleb jälgida, et saatenuppu ei vabastataks enne viimase sõna lõpetamist. Vastuvõttev radist kinnitab kuuldut ainult siis, kui ta on veendunud, et vastu võetud saatelõik on kindlasti õigesti kätte saadud ja/või kirja pandud.</a:t>
            </a:r>
          </a:p>
        </p:txBody>
      </p:sp>
      <p:sp>
        <p:nvSpPr>
          <p:cNvPr id="4" name="Date Placeholder 3">
            <a:extLst>
              <a:ext uri="{FF2B5EF4-FFF2-40B4-BE49-F238E27FC236}">
                <a16:creationId xmlns:a16="http://schemas.microsoft.com/office/drawing/2014/main" id="{2F2B87FE-D4EF-2D1B-DD87-C3E029930EFE}"/>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227162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18134-08B1-0F88-7798-1B1031DE03B9}"/>
              </a:ext>
            </a:extLst>
          </p:cNvPr>
          <p:cNvSpPr>
            <a:spLocks noGrp="1"/>
          </p:cNvSpPr>
          <p:nvPr>
            <p:ph type="title"/>
          </p:nvPr>
        </p:nvSpPr>
        <p:spPr>
          <a:xfrm>
            <a:off x="741872" y="642594"/>
            <a:ext cx="10383328" cy="1371600"/>
          </a:xfrm>
        </p:spPr>
        <p:txBody>
          <a:bodyPr/>
          <a:lstStyle/>
          <a:p>
            <a:r>
              <a:rPr lang="et-EE" b="1" dirty="0">
                <a:solidFill>
                  <a:srgbClr val="0070C0"/>
                </a:solidFill>
              </a:rPr>
              <a:t>Keelatud tegevused:</a:t>
            </a:r>
          </a:p>
        </p:txBody>
      </p:sp>
      <p:sp>
        <p:nvSpPr>
          <p:cNvPr id="3" name="Content Placeholder 2">
            <a:extLst>
              <a:ext uri="{FF2B5EF4-FFF2-40B4-BE49-F238E27FC236}">
                <a16:creationId xmlns:a16="http://schemas.microsoft.com/office/drawing/2014/main" id="{FD853D29-AF5D-1837-E430-B1A1A8E7331B}"/>
              </a:ext>
            </a:extLst>
          </p:cNvPr>
          <p:cNvSpPr>
            <a:spLocks noGrp="1"/>
          </p:cNvSpPr>
          <p:nvPr>
            <p:ph idx="1"/>
          </p:nvPr>
        </p:nvSpPr>
        <p:spPr>
          <a:xfrm>
            <a:off x="966158" y="2014194"/>
            <a:ext cx="10159042" cy="3938550"/>
          </a:xfrm>
        </p:spPr>
        <p:txBody>
          <a:bodyPr>
            <a:normAutofit/>
          </a:bodyPr>
          <a:lstStyle/>
          <a:p>
            <a:pPr marL="0" indent="0">
              <a:buNone/>
            </a:pPr>
            <a:r>
              <a:rPr lang="fi-FI" sz="2400" dirty="0" err="1"/>
              <a:t>Salastatud</a:t>
            </a:r>
            <a:r>
              <a:rPr lang="fi-FI" sz="2400" dirty="0"/>
              <a:t> </a:t>
            </a:r>
            <a:r>
              <a:rPr lang="fi-FI" sz="2400" dirty="0" err="1"/>
              <a:t>teavet</a:t>
            </a:r>
            <a:r>
              <a:rPr lang="fi-FI" sz="2400" dirty="0"/>
              <a:t> on </a:t>
            </a:r>
            <a:r>
              <a:rPr lang="fi-FI" sz="2400" dirty="0" err="1"/>
              <a:t>keelatud</a:t>
            </a:r>
            <a:r>
              <a:rPr lang="fi-FI" sz="2400" dirty="0"/>
              <a:t> </a:t>
            </a:r>
            <a:r>
              <a:rPr lang="fi-FI" sz="2400" dirty="0" err="1"/>
              <a:t>edastada</a:t>
            </a:r>
            <a:r>
              <a:rPr lang="fi-FI" sz="2400" dirty="0"/>
              <a:t> </a:t>
            </a:r>
            <a:r>
              <a:rPr lang="fi-FI" sz="2400" dirty="0" err="1"/>
              <a:t>raadio</a:t>
            </a:r>
            <a:r>
              <a:rPr lang="fi-FI" sz="2400" dirty="0"/>
              <a:t> </a:t>
            </a:r>
            <a:r>
              <a:rPr lang="fi-FI" sz="2400" dirty="0" err="1"/>
              <a:t>teel</a:t>
            </a:r>
            <a:r>
              <a:rPr lang="et-EE" sz="2400" dirty="0"/>
              <a:t>:</a:t>
            </a:r>
          </a:p>
          <a:p>
            <a:pPr>
              <a:buFont typeface="Arial" panose="020B0604020202020204" pitchFamily="34" charset="0"/>
              <a:buChar char="•"/>
            </a:pPr>
            <a:r>
              <a:rPr lang="et-EE" sz="2400" dirty="0"/>
              <a:t>ametinimetusi ja nimesid;</a:t>
            </a:r>
          </a:p>
          <a:p>
            <a:pPr>
              <a:buFont typeface="Arial" panose="020B0604020202020204" pitchFamily="34" charset="0"/>
              <a:buChar char="•"/>
            </a:pPr>
            <a:r>
              <a:rPr lang="et-EE" sz="2400" dirty="0"/>
              <a:t>üksuste, allüksuste ning staapide/juhtimispunktide tegelikke nimetusi ning numbreid;</a:t>
            </a:r>
          </a:p>
          <a:p>
            <a:pPr>
              <a:buFont typeface="Arial" panose="020B0604020202020204" pitchFamily="34" charset="0"/>
              <a:buChar char="•"/>
            </a:pPr>
            <a:r>
              <a:rPr lang="fi-FI" sz="2400" dirty="0" err="1"/>
              <a:t>üksuste</a:t>
            </a:r>
            <a:r>
              <a:rPr lang="fi-FI" sz="2400" dirty="0"/>
              <a:t>, </a:t>
            </a:r>
            <a:r>
              <a:rPr lang="fi-FI" sz="2400" dirty="0" err="1"/>
              <a:t>allüksuste</a:t>
            </a:r>
            <a:r>
              <a:rPr lang="fi-FI" sz="2400" dirty="0"/>
              <a:t> ja </a:t>
            </a:r>
            <a:r>
              <a:rPr lang="fi-FI" sz="2400" dirty="0" err="1"/>
              <a:t>staapide</a:t>
            </a:r>
            <a:r>
              <a:rPr lang="fi-FI" sz="2400" dirty="0"/>
              <a:t>/</a:t>
            </a:r>
            <a:r>
              <a:rPr lang="fi-FI" sz="2400" dirty="0" err="1"/>
              <a:t>juhtimispunktide</a:t>
            </a:r>
            <a:r>
              <a:rPr lang="fi-FI" sz="2400" dirty="0"/>
              <a:t> </a:t>
            </a:r>
            <a:r>
              <a:rPr lang="fi-FI" sz="2400" dirty="0" err="1"/>
              <a:t>asukohtade</a:t>
            </a:r>
            <a:r>
              <a:rPr lang="fi-FI" sz="2400" dirty="0"/>
              <a:t> </a:t>
            </a:r>
            <a:r>
              <a:rPr lang="fi-FI" sz="2400" dirty="0" err="1"/>
              <a:t>tegelikke</a:t>
            </a:r>
            <a:r>
              <a:rPr lang="fi-FI" sz="2400" dirty="0"/>
              <a:t> </a:t>
            </a:r>
            <a:r>
              <a:rPr lang="fi-FI" sz="2400" dirty="0" err="1"/>
              <a:t>kohanimesid</a:t>
            </a:r>
            <a:r>
              <a:rPr lang="fi-FI" sz="2400" dirty="0"/>
              <a:t> ja </a:t>
            </a:r>
            <a:r>
              <a:rPr lang="fi-FI" sz="2400" dirty="0" err="1"/>
              <a:t>liikumissuundi</a:t>
            </a:r>
            <a:r>
              <a:rPr lang="et-EE" sz="2400" dirty="0"/>
              <a:t>;</a:t>
            </a:r>
          </a:p>
          <a:p>
            <a:pPr>
              <a:buFont typeface="Arial" panose="020B0604020202020204" pitchFamily="34" charset="0"/>
              <a:buChar char="•"/>
            </a:pPr>
            <a:r>
              <a:rPr lang="et-EE" sz="2400" dirty="0"/>
              <a:t>Raadioandmeid.</a:t>
            </a:r>
          </a:p>
        </p:txBody>
      </p:sp>
      <p:sp>
        <p:nvSpPr>
          <p:cNvPr id="4" name="Date Placeholder 3">
            <a:extLst>
              <a:ext uri="{FF2B5EF4-FFF2-40B4-BE49-F238E27FC236}">
                <a16:creationId xmlns:a16="http://schemas.microsoft.com/office/drawing/2014/main" id="{0DB04671-5C57-8A56-9528-DDBAB76FC358}"/>
              </a:ext>
            </a:extLst>
          </p:cNvPr>
          <p:cNvSpPr>
            <a:spLocks noGrp="1"/>
          </p:cNvSpPr>
          <p:nvPr>
            <p:ph type="dt" sz="half" idx="10"/>
          </p:nvPr>
        </p:nvSpPr>
        <p:spPr/>
        <p:txBody>
          <a:bodyPr/>
          <a:lstStyle/>
          <a:p>
            <a:pPr rtl="0"/>
            <a:fld id="{528013D2-C260-4023-981B-E69A5E4821D5}" type="datetime1">
              <a:rPr lang="et-EE" smtClean="0"/>
              <a:t>12.03.2025</a:t>
            </a:fld>
            <a:endParaRPr lang="en-US"/>
          </a:p>
        </p:txBody>
      </p:sp>
    </p:spTree>
    <p:extLst>
      <p:ext uri="{BB962C8B-B14F-4D97-AF65-F5344CB8AC3E}">
        <p14:creationId xmlns:p14="http://schemas.microsoft.com/office/powerpoint/2010/main" val="1063690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34_TF78438558" id="{B14CBA63-1639-45DF-A70A-D2A9DDAB15DC}" vid="{DF048708-4C18-4CB7-A3B0-48B87828DE12}"/>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{12D02343-9ABE-43B4-BF7E-547BFBE24DF8}tf78438558_win32</Template>
  <TotalTime>125</TotalTime>
  <Words>1235</Words>
  <Application>Microsoft Office PowerPoint</Application>
  <PresentationFormat>Widescreen</PresentationFormat>
  <Paragraphs>116</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Arial</vt:lpstr>
      <vt:lpstr>Calibri</vt:lpstr>
      <vt:lpstr>Century Gothic</vt:lpstr>
      <vt:lpstr>Garamond</vt:lpstr>
      <vt:lpstr>Times New Roman</vt:lpstr>
      <vt:lpstr>SavonVTI</vt:lpstr>
      <vt:lpstr>PowerPoint Presentation</vt:lpstr>
      <vt:lpstr>PowerPoint Presentation</vt:lpstr>
      <vt:lpstr>Raadioside eelised</vt:lpstr>
      <vt:lpstr>Raadioside miinused:</vt:lpstr>
      <vt:lpstr>Kuuldekoodid </vt:lpstr>
      <vt:lpstr>Kõneedastus kord</vt:lpstr>
      <vt:lpstr>Et kõne oleks arusaadav, peab arvestama järgnevaga:</vt:lpstr>
      <vt:lpstr>Et kõne oleks arusaadav, peab arvestama järgnevaga:</vt:lpstr>
      <vt:lpstr>Keelatud tegevused:</vt:lpstr>
      <vt:lpstr>Standardväljakutse</vt:lpstr>
      <vt:lpstr>Väljakutsele vastamine</vt:lpstr>
      <vt:lpstr>Kõneedastuse lõpetamine</vt:lpstr>
      <vt:lpstr>Näide:</vt:lpstr>
      <vt:lpstr>SÕNUMI SAATMINE- SAAMINE:</vt:lpstr>
      <vt:lpstr>ÜLDIST: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Aleksandr Kukk</dc:creator>
  <cp:lastModifiedBy>Tiina Laube</cp:lastModifiedBy>
  <cp:revision>10</cp:revision>
  <dcterms:created xsi:type="dcterms:W3CDTF">2025-02-04T10:55:03Z</dcterms:created>
  <dcterms:modified xsi:type="dcterms:W3CDTF">2025-03-12T13:02:51Z</dcterms:modified>
</cp:coreProperties>
</file>